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717" r:id="rId3"/>
    <p:sldMasterId id="2147483698" r:id="rId4"/>
  </p:sldMasterIdLst>
  <p:sldIdLst>
    <p:sldId id="257" r:id="rId5"/>
    <p:sldId id="258" r:id="rId6"/>
    <p:sldId id="260" r:id="rId7"/>
    <p:sldId id="261" r:id="rId8"/>
    <p:sldId id="263" r:id="rId9"/>
    <p:sldId id="262" r:id="rId10"/>
    <p:sldId id="264" r:id="rId11"/>
    <p:sldId id="265" r:id="rId12"/>
    <p:sldId id="268" r:id="rId13"/>
    <p:sldId id="269" r:id="rId14"/>
    <p:sldId id="289" r:id="rId15"/>
    <p:sldId id="285" r:id="rId16"/>
    <p:sldId id="286" r:id="rId17"/>
    <p:sldId id="287" r:id="rId18"/>
    <p:sldId id="288" r:id="rId19"/>
    <p:sldId id="274" r:id="rId20"/>
    <p:sldId id="276" r:id="rId21"/>
    <p:sldId id="272" r:id="rId22"/>
    <p:sldId id="278" r:id="rId23"/>
    <p:sldId id="280" r:id="rId24"/>
    <p:sldId id="283" r:id="rId25"/>
    <p:sldId id="281"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8915E-7888-3F1A-0708-E1A0DC7D8A33}" v="64" dt="2021-05-20T14:02:20.212"/>
    <p1510:client id="{16A6413B-7C4C-B7C4-8C51-E42CF1E33C78}" v="197" dt="2021-04-20T04:51:58.508"/>
    <p1510:client id="{3BB35686-DC48-3925-CE43-4188FCBA1B44}" v="287" dt="2021-04-20T03:28:42.521"/>
    <p1510:client id="{6644FB8A-735B-4ABD-A34C-D2BEDB2CD53C}" v="10" dt="2021-04-19T15:16:48.708"/>
    <p1510:client id="{6985ACF6-E969-B1FC-E3F1-CEB00D848368}" v="85" dt="2021-05-18T17:01:52.632"/>
    <p1510:client id="{797707B0-A542-DA5C-6B77-D088BFB13585}" v="33" dt="2021-05-19T03:14:09.514"/>
    <p1510:client id="{BDB189D8-7200-685F-8FD8-595E8DA4CD9B}" v="7" dt="2021-04-25T14:14:00.632"/>
    <p1510:client id="{C78D8C5C-74D2-E861-C404-C1F80E06BBFA}" v="2" dt="2021-05-17T14:26:20.294"/>
    <p1510:client id="{F497E033-3EB5-9947-EFD6-29E030E76AD1}" v="322" dt="2021-04-19T15:52:55.211"/>
    <p1510:client id="{F69203F5-EF74-8DC1-1627-09673D6C7179}" v="7" dt="2021-05-17T03:23:45.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ata3.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ata4.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ata8.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ata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rawing8.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AF628-3AC2-49CC-9AFD-67C114EF69C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251037-5DD1-45FF-8833-09CEC4AEB930}">
      <dgm:prSet/>
      <dgm:spPr/>
      <dgm:t>
        <a:bodyPr/>
        <a:lstStyle/>
        <a:p>
          <a:pPr>
            <a:lnSpc>
              <a:spcPct val="100000"/>
            </a:lnSpc>
          </a:pPr>
          <a:r>
            <a:rPr lang="en-US"/>
            <a:t>ROLL NO 2K18/IT/</a:t>
          </a:r>
          <a:r>
            <a:rPr lang="en-US">
              <a:latin typeface="Goudy Old Style"/>
            </a:rPr>
            <a:t>102,2k18/IT/136</a:t>
          </a:r>
          <a:endParaRPr lang="en-US"/>
        </a:p>
      </dgm:t>
    </dgm:pt>
    <dgm:pt modelId="{F4FECAEA-C05A-493E-BD82-273D13D3B16B}" type="parTrans" cxnId="{5751E1B6-F5D1-4C73-AFAF-B92DE47DAD4A}">
      <dgm:prSet/>
      <dgm:spPr/>
      <dgm:t>
        <a:bodyPr/>
        <a:lstStyle/>
        <a:p>
          <a:endParaRPr lang="en-US"/>
        </a:p>
      </dgm:t>
    </dgm:pt>
    <dgm:pt modelId="{E1017992-941C-4B1C-89E3-04D20D610588}" type="sibTrans" cxnId="{5751E1B6-F5D1-4C73-AFAF-B92DE47DAD4A}">
      <dgm:prSet/>
      <dgm:spPr/>
      <dgm:t>
        <a:bodyPr/>
        <a:lstStyle/>
        <a:p>
          <a:endParaRPr lang="en-US"/>
        </a:p>
      </dgm:t>
    </dgm:pt>
    <dgm:pt modelId="{F8952A25-4AAC-4631-B591-3195B078FC05}">
      <dgm:prSet/>
      <dgm:spPr/>
      <dgm:t>
        <a:bodyPr/>
        <a:lstStyle/>
        <a:p>
          <a:pPr>
            <a:lnSpc>
              <a:spcPct val="100000"/>
            </a:lnSpc>
          </a:pPr>
          <a:r>
            <a:rPr lang="en-US"/>
            <a:t>BRANCH-INFORMATION TECNOLOGY</a:t>
          </a:r>
        </a:p>
      </dgm:t>
    </dgm:pt>
    <dgm:pt modelId="{0DF13CD3-3AE2-4F3A-83D2-198194FD9EA1}" type="parTrans" cxnId="{FBD01DC1-E230-4960-97B2-9AB1F43A4E0E}">
      <dgm:prSet/>
      <dgm:spPr/>
      <dgm:t>
        <a:bodyPr/>
        <a:lstStyle/>
        <a:p>
          <a:endParaRPr lang="en-US"/>
        </a:p>
      </dgm:t>
    </dgm:pt>
    <dgm:pt modelId="{1E0C03AD-6FCB-49A5-AD9A-CFC06828A3A9}" type="sibTrans" cxnId="{FBD01DC1-E230-4960-97B2-9AB1F43A4E0E}">
      <dgm:prSet/>
      <dgm:spPr/>
      <dgm:t>
        <a:bodyPr/>
        <a:lstStyle/>
        <a:p>
          <a:endParaRPr lang="en-US"/>
        </a:p>
      </dgm:t>
    </dgm:pt>
    <dgm:pt modelId="{E6216023-5B2C-4B8A-AAE7-C790F227D52F}">
      <dgm:prSet/>
      <dgm:spPr/>
      <dgm:t>
        <a:bodyPr/>
        <a:lstStyle/>
        <a:p>
          <a:pPr>
            <a:lnSpc>
              <a:spcPct val="100000"/>
            </a:lnSpc>
          </a:pPr>
          <a:r>
            <a:rPr lang="en-US"/>
            <a:t>DELHI TECHNOLOGICAL UNIVESITY</a:t>
          </a:r>
        </a:p>
      </dgm:t>
    </dgm:pt>
    <dgm:pt modelId="{28C1ACC5-9368-483A-877F-18E57B20C183}" type="parTrans" cxnId="{25291889-5807-4C4D-9443-2F8133FB91FB}">
      <dgm:prSet/>
      <dgm:spPr/>
      <dgm:t>
        <a:bodyPr/>
        <a:lstStyle/>
        <a:p>
          <a:endParaRPr lang="en-US"/>
        </a:p>
      </dgm:t>
    </dgm:pt>
    <dgm:pt modelId="{C4AB01EE-0FD3-4C62-B68E-74EAE20262BA}" type="sibTrans" cxnId="{25291889-5807-4C4D-9443-2F8133FB91FB}">
      <dgm:prSet/>
      <dgm:spPr/>
      <dgm:t>
        <a:bodyPr/>
        <a:lstStyle/>
        <a:p>
          <a:endParaRPr lang="en-US"/>
        </a:p>
      </dgm:t>
    </dgm:pt>
    <dgm:pt modelId="{ABE6825E-124E-4CA9-B6A0-409A8EA86CF8}" type="pres">
      <dgm:prSet presAssocID="{DE1AF628-3AC2-49CC-9AFD-67C114EF69C3}" presName="root" presStyleCnt="0">
        <dgm:presLayoutVars>
          <dgm:dir/>
          <dgm:resizeHandles val="exact"/>
        </dgm:presLayoutVars>
      </dgm:prSet>
      <dgm:spPr/>
    </dgm:pt>
    <dgm:pt modelId="{248C381A-5854-424A-92C1-7817EE4DFF9F}" type="pres">
      <dgm:prSet presAssocID="{E6251037-5DD1-45FF-8833-09CEC4AEB930}" presName="compNode" presStyleCnt="0"/>
      <dgm:spPr/>
    </dgm:pt>
    <dgm:pt modelId="{A823E478-5033-469B-AE2C-1888244197C9}" type="pres">
      <dgm:prSet presAssocID="{E6251037-5DD1-45FF-8833-09CEC4AEB9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0B773114-789A-4F22-AED4-397FCE45802C}" type="pres">
      <dgm:prSet presAssocID="{E6251037-5DD1-45FF-8833-09CEC4AEB930}" presName="spaceRect" presStyleCnt="0"/>
      <dgm:spPr/>
    </dgm:pt>
    <dgm:pt modelId="{D0043FAF-B200-4B4F-81D9-24D311AE7B3F}" type="pres">
      <dgm:prSet presAssocID="{E6251037-5DD1-45FF-8833-09CEC4AEB930}" presName="textRect" presStyleLbl="revTx" presStyleIdx="0" presStyleCnt="3">
        <dgm:presLayoutVars>
          <dgm:chMax val="1"/>
          <dgm:chPref val="1"/>
        </dgm:presLayoutVars>
      </dgm:prSet>
      <dgm:spPr/>
    </dgm:pt>
    <dgm:pt modelId="{3DE20344-3023-4CCE-BA32-DE56FC001AD5}" type="pres">
      <dgm:prSet presAssocID="{E1017992-941C-4B1C-89E3-04D20D610588}" presName="sibTrans" presStyleCnt="0"/>
      <dgm:spPr/>
    </dgm:pt>
    <dgm:pt modelId="{CBD60E0D-166C-453E-9B5C-4CDB472DCC1E}" type="pres">
      <dgm:prSet presAssocID="{F8952A25-4AAC-4631-B591-3195B078FC05}" presName="compNode" presStyleCnt="0"/>
      <dgm:spPr/>
    </dgm:pt>
    <dgm:pt modelId="{E878AA4C-32FB-479A-A298-E47CC353667F}" type="pres">
      <dgm:prSet presAssocID="{F8952A25-4AAC-4631-B591-3195B078FC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8A59B0B8-EED4-4B88-AAD8-5CD9C8646DCD}" type="pres">
      <dgm:prSet presAssocID="{F8952A25-4AAC-4631-B591-3195B078FC05}" presName="spaceRect" presStyleCnt="0"/>
      <dgm:spPr/>
    </dgm:pt>
    <dgm:pt modelId="{B327E3CF-F524-4E73-820D-192E8231D72E}" type="pres">
      <dgm:prSet presAssocID="{F8952A25-4AAC-4631-B591-3195B078FC05}" presName="textRect" presStyleLbl="revTx" presStyleIdx="1" presStyleCnt="3">
        <dgm:presLayoutVars>
          <dgm:chMax val="1"/>
          <dgm:chPref val="1"/>
        </dgm:presLayoutVars>
      </dgm:prSet>
      <dgm:spPr/>
    </dgm:pt>
    <dgm:pt modelId="{747E11A7-7C0B-40DF-9DB3-7AF766F84E39}" type="pres">
      <dgm:prSet presAssocID="{1E0C03AD-6FCB-49A5-AD9A-CFC06828A3A9}" presName="sibTrans" presStyleCnt="0"/>
      <dgm:spPr/>
    </dgm:pt>
    <dgm:pt modelId="{50C3B816-FFEC-4CAD-BE73-B0770ED70630}" type="pres">
      <dgm:prSet presAssocID="{E6216023-5B2C-4B8A-AAE7-C790F227D52F}" presName="compNode" presStyleCnt="0"/>
      <dgm:spPr/>
    </dgm:pt>
    <dgm:pt modelId="{55744C1A-00FC-4E3E-BBD2-E4A50CD3B2C5}" type="pres">
      <dgm:prSet presAssocID="{E6216023-5B2C-4B8A-AAE7-C790F227D5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Fi"/>
        </a:ext>
      </dgm:extLst>
    </dgm:pt>
    <dgm:pt modelId="{DAD3FDD3-AC76-4D54-AB8C-3A4D990CFCA0}" type="pres">
      <dgm:prSet presAssocID="{E6216023-5B2C-4B8A-AAE7-C790F227D52F}" presName="spaceRect" presStyleCnt="0"/>
      <dgm:spPr/>
    </dgm:pt>
    <dgm:pt modelId="{CA92C37E-6094-48BD-99E2-3782523BFE29}" type="pres">
      <dgm:prSet presAssocID="{E6216023-5B2C-4B8A-AAE7-C790F227D52F}" presName="textRect" presStyleLbl="revTx" presStyleIdx="2" presStyleCnt="3">
        <dgm:presLayoutVars>
          <dgm:chMax val="1"/>
          <dgm:chPref val="1"/>
        </dgm:presLayoutVars>
      </dgm:prSet>
      <dgm:spPr/>
    </dgm:pt>
  </dgm:ptLst>
  <dgm:cxnLst>
    <dgm:cxn modelId="{7A076E6E-FA56-45E3-AFAE-46F5CDA488D9}" type="presOf" srcId="{DE1AF628-3AC2-49CC-9AFD-67C114EF69C3}" destId="{ABE6825E-124E-4CA9-B6A0-409A8EA86CF8}" srcOrd="0" destOrd="0" presId="urn:microsoft.com/office/officeart/2018/2/layout/IconLabelList"/>
    <dgm:cxn modelId="{25291889-5807-4C4D-9443-2F8133FB91FB}" srcId="{DE1AF628-3AC2-49CC-9AFD-67C114EF69C3}" destId="{E6216023-5B2C-4B8A-AAE7-C790F227D52F}" srcOrd="2" destOrd="0" parTransId="{28C1ACC5-9368-483A-877F-18E57B20C183}" sibTransId="{C4AB01EE-0FD3-4C62-B68E-74EAE20262BA}"/>
    <dgm:cxn modelId="{93C5719A-3A06-40F3-82E8-CB1C3DDDD873}" type="presOf" srcId="{E6251037-5DD1-45FF-8833-09CEC4AEB930}" destId="{D0043FAF-B200-4B4F-81D9-24D311AE7B3F}" srcOrd="0" destOrd="0" presId="urn:microsoft.com/office/officeart/2018/2/layout/IconLabelList"/>
    <dgm:cxn modelId="{14EE3DB3-454A-4232-923E-5F62B43B5056}" type="presOf" srcId="{E6216023-5B2C-4B8A-AAE7-C790F227D52F}" destId="{CA92C37E-6094-48BD-99E2-3782523BFE29}" srcOrd="0" destOrd="0" presId="urn:microsoft.com/office/officeart/2018/2/layout/IconLabelList"/>
    <dgm:cxn modelId="{5751E1B6-F5D1-4C73-AFAF-B92DE47DAD4A}" srcId="{DE1AF628-3AC2-49CC-9AFD-67C114EF69C3}" destId="{E6251037-5DD1-45FF-8833-09CEC4AEB930}" srcOrd="0" destOrd="0" parTransId="{F4FECAEA-C05A-493E-BD82-273D13D3B16B}" sibTransId="{E1017992-941C-4B1C-89E3-04D20D610588}"/>
    <dgm:cxn modelId="{FBD01DC1-E230-4960-97B2-9AB1F43A4E0E}" srcId="{DE1AF628-3AC2-49CC-9AFD-67C114EF69C3}" destId="{F8952A25-4AAC-4631-B591-3195B078FC05}" srcOrd="1" destOrd="0" parTransId="{0DF13CD3-3AE2-4F3A-83D2-198194FD9EA1}" sibTransId="{1E0C03AD-6FCB-49A5-AD9A-CFC06828A3A9}"/>
    <dgm:cxn modelId="{0E806BC3-4436-4EFE-B364-316585F00C21}" type="presOf" srcId="{F8952A25-4AAC-4631-B591-3195B078FC05}" destId="{B327E3CF-F524-4E73-820D-192E8231D72E}" srcOrd="0" destOrd="0" presId="urn:microsoft.com/office/officeart/2018/2/layout/IconLabelList"/>
    <dgm:cxn modelId="{7518BB0D-2CDE-481B-A284-6A14BD01CE6D}" type="presParOf" srcId="{ABE6825E-124E-4CA9-B6A0-409A8EA86CF8}" destId="{248C381A-5854-424A-92C1-7817EE4DFF9F}" srcOrd="0" destOrd="0" presId="urn:microsoft.com/office/officeart/2018/2/layout/IconLabelList"/>
    <dgm:cxn modelId="{AE938256-3EDB-4629-AF1A-948885681006}" type="presParOf" srcId="{248C381A-5854-424A-92C1-7817EE4DFF9F}" destId="{A823E478-5033-469B-AE2C-1888244197C9}" srcOrd="0" destOrd="0" presId="urn:microsoft.com/office/officeart/2018/2/layout/IconLabelList"/>
    <dgm:cxn modelId="{FF184569-FC87-4E61-9A2E-DE82EC95327D}" type="presParOf" srcId="{248C381A-5854-424A-92C1-7817EE4DFF9F}" destId="{0B773114-789A-4F22-AED4-397FCE45802C}" srcOrd="1" destOrd="0" presId="urn:microsoft.com/office/officeart/2018/2/layout/IconLabelList"/>
    <dgm:cxn modelId="{E680716C-29D0-4DD2-8B21-8A6DCEEE106C}" type="presParOf" srcId="{248C381A-5854-424A-92C1-7817EE4DFF9F}" destId="{D0043FAF-B200-4B4F-81D9-24D311AE7B3F}" srcOrd="2" destOrd="0" presId="urn:microsoft.com/office/officeart/2018/2/layout/IconLabelList"/>
    <dgm:cxn modelId="{DA9500A2-C056-4E18-B40D-A3A5F33C2C27}" type="presParOf" srcId="{ABE6825E-124E-4CA9-B6A0-409A8EA86CF8}" destId="{3DE20344-3023-4CCE-BA32-DE56FC001AD5}" srcOrd="1" destOrd="0" presId="urn:microsoft.com/office/officeart/2018/2/layout/IconLabelList"/>
    <dgm:cxn modelId="{5AEB7082-9BA2-4B30-AF63-29809ED4090F}" type="presParOf" srcId="{ABE6825E-124E-4CA9-B6A0-409A8EA86CF8}" destId="{CBD60E0D-166C-453E-9B5C-4CDB472DCC1E}" srcOrd="2" destOrd="0" presId="urn:microsoft.com/office/officeart/2018/2/layout/IconLabelList"/>
    <dgm:cxn modelId="{BD142EE7-FF22-49CC-AC99-4DED8166112A}" type="presParOf" srcId="{CBD60E0D-166C-453E-9B5C-4CDB472DCC1E}" destId="{E878AA4C-32FB-479A-A298-E47CC353667F}" srcOrd="0" destOrd="0" presId="urn:microsoft.com/office/officeart/2018/2/layout/IconLabelList"/>
    <dgm:cxn modelId="{620764D2-54E9-4328-A357-99384A2F483D}" type="presParOf" srcId="{CBD60E0D-166C-453E-9B5C-4CDB472DCC1E}" destId="{8A59B0B8-EED4-4B88-AAD8-5CD9C8646DCD}" srcOrd="1" destOrd="0" presId="urn:microsoft.com/office/officeart/2018/2/layout/IconLabelList"/>
    <dgm:cxn modelId="{77F165D5-3506-473B-A2B2-1B48F5676859}" type="presParOf" srcId="{CBD60E0D-166C-453E-9B5C-4CDB472DCC1E}" destId="{B327E3CF-F524-4E73-820D-192E8231D72E}" srcOrd="2" destOrd="0" presId="urn:microsoft.com/office/officeart/2018/2/layout/IconLabelList"/>
    <dgm:cxn modelId="{C7B8667A-6E5F-45AC-8C82-89FD4B7F5F08}" type="presParOf" srcId="{ABE6825E-124E-4CA9-B6A0-409A8EA86CF8}" destId="{747E11A7-7C0B-40DF-9DB3-7AF766F84E39}" srcOrd="3" destOrd="0" presId="urn:microsoft.com/office/officeart/2018/2/layout/IconLabelList"/>
    <dgm:cxn modelId="{000B8D63-AE84-4C4E-AE87-6AE9608EF1DD}" type="presParOf" srcId="{ABE6825E-124E-4CA9-B6A0-409A8EA86CF8}" destId="{50C3B816-FFEC-4CAD-BE73-B0770ED70630}" srcOrd="4" destOrd="0" presId="urn:microsoft.com/office/officeart/2018/2/layout/IconLabelList"/>
    <dgm:cxn modelId="{FC1DB3A7-5750-4425-BCC2-614CCD6F0F3E}" type="presParOf" srcId="{50C3B816-FFEC-4CAD-BE73-B0770ED70630}" destId="{55744C1A-00FC-4E3E-BBD2-E4A50CD3B2C5}" srcOrd="0" destOrd="0" presId="urn:microsoft.com/office/officeart/2018/2/layout/IconLabelList"/>
    <dgm:cxn modelId="{F93C2D72-3977-414A-811A-55A70520F6B1}" type="presParOf" srcId="{50C3B816-FFEC-4CAD-BE73-B0770ED70630}" destId="{DAD3FDD3-AC76-4D54-AB8C-3A4D990CFCA0}" srcOrd="1" destOrd="0" presId="urn:microsoft.com/office/officeart/2018/2/layout/IconLabelList"/>
    <dgm:cxn modelId="{AF216F94-840B-4110-911B-FCF66C4A41C6}" type="presParOf" srcId="{50C3B816-FFEC-4CAD-BE73-B0770ED70630}" destId="{CA92C37E-6094-48BD-99E2-3782523BFE2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1AF628-3AC2-49CC-9AFD-67C114EF69C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F9002FB-4C4E-4725-A242-246371A0F3D5}">
      <dgm:prSet phldr="0"/>
      <dgm:spPr/>
      <dgm:t>
        <a:bodyPr/>
        <a:lstStyle/>
        <a:p>
          <a:pPr>
            <a:defRPr cap="all"/>
          </a:pPr>
          <a:r>
            <a:rPr lang="en-US"/>
            <a:t>fishing at reputed job portals: Another way of conning job aspirants is through reputed job portals where racketeers fish for personal details of job seekers and exploit them later. </a:t>
          </a:r>
        </a:p>
      </dgm:t>
    </dgm:pt>
    <dgm:pt modelId="{E2A37560-8726-43F4-A205-00A3B982D45D}" type="parTrans" cxnId="{5A9BBFC4-DEF1-4FC4-86D2-323489E3BD03}">
      <dgm:prSet/>
      <dgm:spPr/>
    </dgm:pt>
    <dgm:pt modelId="{3A55E720-A262-4D76-BED1-BAE1278C9814}" type="sibTrans" cxnId="{5A9BBFC4-DEF1-4FC4-86D2-323489E3BD03}">
      <dgm:prSet/>
      <dgm:spPr/>
    </dgm:pt>
    <dgm:pt modelId="{D292ACFC-464F-4843-B927-7E93A734CDDA}">
      <dgm:prSet phldr="0"/>
      <dgm:spPr/>
      <dgm:t>
        <a:bodyPr/>
        <a:lstStyle/>
        <a:p>
          <a:pPr>
            <a:defRPr cap="all"/>
          </a:pPr>
          <a:r>
            <a:rPr lang="en-US"/>
            <a:t>"They build a database of critical personal information of unsuspecting candidates which can be dangerously misused at a later point,” says Chakraborty. In June, police arrested three men from Kavi Nagar in Ghaziabad for allegedly cheating several job seekers of around Rs 3.5 crore in the last two years. </a:t>
          </a:r>
        </a:p>
      </dgm:t>
    </dgm:pt>
    <dgm:pt modelId="{61C9D178-5ACB-45FE-B683-9292820A67AE}" type="parTrans" cxnId="{BCE0B316-08C6-435E-9655-E9B8CACFC4EC}">
      <dgm:prSet/>
      <dgm:spPr/>
    </dgm:pt>
    <dgm:pt modelId="{819126A4-7536-4B2E-BFEE-9B1C3DBCFAA0}" type="sibTrans" cxnId="{BCE0B316-08C6-435E-9655-E9B8CACFC4EC}">
      <dgm:prSet/>
      <dgm:spPr/>
    </dgm:pt>
    <dgm:pt modelId="{1D04F146-EA40-4B95-B774-665D71EF6B8E}">
      <dgm:prSet phldr="0"/>
      <dgm:spPr/>
      <dgm:t>
        <a:bodyPr/>
        <a:lstStyle/>
        <a:p>
          <a:pPr>
            <a:defRPr cap="all"/>
          </a:pPr>
          <a:r>
            <a:rPr lang="en-US"/>
            <a:t>The mastermind of the racket posed on Naukri.com as representative of fictitious companies such as Idea International and Entomace Technology India Pvt Ltd and posted jobs. He would collect personal data of candidates who applied to those jobs. Later, he would send them fake interview letters from big, well-known companies. He wanted the candidates to pay through Paytm for fixing the interviews so they would get those jobs. </a:t>
          </a:r>
        </a:p>
      </dgm:t>
    </dgm:pt>
    <dgm:pt modelId="{9FA2A9D3-2176-4BA1-B20F-C8B132AEF140}" type="parTrans" cxnId="{087D3FC4-8248-4668-A0F5-2C2BCB924ABF}">
      <dgm:prSet/>
      <dgm:spPr/>
    </dgm:pt>
    <dgm:pt modelId="{EDF9228F-BD6A-4719-B028-16E7BB813ED0}" type="sibTrans" cxnId="{087D3FC4-8248-4668-A0F5-2C2BCB924ABF}">
      <dgm:prSet/>
      <dgm:spPr/>
    </dgm:pt>
    <dgm:pt modelId="{FC35D943-9B6C-49F9-8445-505E091FFC99}" type="pres">
      <dgm:prSet presAssocID="{DE1AF628-3AC2-49CC-9AFD-67C114EF69C3}" presName="linear" presStyleCnt="0">
        <dgm:presLayoutVars>
          <dgm:animLvl val="lvl"/>
          <dgm:resizeHandles val="exact"/>
        </dgm:presLayoutVars>
      </dgm:prSet>
      <dgm:spPr/>
    </dgm:pt>
    <dgm:pt modelId="{74A169BF-2F87-42C5-9426-F2AD00B8C75E}" type="pres">
      <dgm:prSet presAssocID="{CF9002FB-4C4E-4725-A242-246371A0F3D5}" presName="parentText" presStyleLbl="node1" presStyleIdx="0" presStyleCnt="3">
        <dgm:presLayoutVars>
          <dgm:chMax val="0"/>
          <dgm:bulletEnabled val="1"/>
        </dgm:presLayoutVars>
      </dgm:prSet>
      <dgm:spPr/>
    </dgm:pt>
    <dgm:pt modelId="{298B75CC-BFDB-4D47-8772-5816DF0F9992}" type="pres">
      <dgm:prSet presAssocID="{3A55E720-A262-4D76-BED1-BAE1278C9814}" presName="spacer" presStyleCnt="0"/>
      <dgm:spPr/>
    </dgm:pt>
    <dgm:pt modelId="{3CA6F290-36C8-4660-B7B7-83D8CFA560A2}" type="pres">
      <dgm:prSet presAssocID="{D292ACFC-464F-4843-B927-7E93A734CDDA}" presName="parentText" presStyleLbl="node1" presStyleIdx="1" presStyleCnt="3">
        <dgm:presLayoutVars>
          <dgm:chMax val="0"/>
          <dgm:bulletEnabled val="1"/>
        </dgm:presLayoutVars>
      </dgm:prSet>
      <dgm:spPr/>
    </dgm:pt>
    <dgm:pt modelId="{04B64363-A2CB-4C77-A491-3A28070939BC}" type="pres">
      <dgm:prSet presAssocID="{819126A4-7536-4B2E-BFEE-9B1C3DBCFAA0}" presName="spacer" presStyleCnt="0"/>
      <dgm:spPr/>
    </dgm:pt>
    <dgm:pt modelId="{96C70CFE-C2F5-4AB0-83BD-0B57E89BFC5B}" type="pres">
      <dgm:prSet presAssocID="{1D04F146-EA40-4B95-B774-665D71EF6B8E}" presName="parentText" presStyleLbl="node1" presStyleIdx="2" presStyleCnt="3">
        <dgm:presLayoutVars>
          <dgm:chMax val="0"/>
          <dgm:bulletEnabled val="1"/>
        </dgm:presLayoutVars>
      </dgm:prSet>
      <dgm:spPr/>
    </dgm:pt>
  </dgm:ptLst>
  <dgm:cxnLst>
    <dgm:cxn modelId="{13F81F15-83AD-485B-BF37-8EFCE2A08F8F}" type="presOf" srcId="{1D04F146-EA40-4B95-B774-665D71EF6B8E}" destId="{96C70CFE-C2F5-4AB0-83BD-0B57E89BFC5B}" srcOrd="0" destOrd="0" presId="urn:microsoft.com/office/officeart/2005/8/layout/vList2"/>
    <dgm:cxn modelId="{BCE0B316-08C6-435E-9655-E9B8CACFC4EC}" srcId="{DE1AF628-3AC2-49CC-9AFD-67C114EF69C3}" destId="{D292ACFC-464F-4843-B927-7E93A734CDDA}" srcOrd="1" destOrd="0" parTransId="{61C9D178-5ACB-45FE-B683-9292820A67AE}" sibTransId="{819126A4-7536-4B2E-BFEE-9B1C3DBCFAA0}"/>
    <dgm:cxn modelId="{4875892E-CBB7-404B-BCE3-BB6781E2163F}" type="presOf" srcId="{D292ACFC-464F-4843-B927-7E93A734CDDA}" destId="{3CA6F290-36C8-4660-B7B7-83D8CFA560A2}" srcOrd="0" destOrd="0" presId="urn:microsoft.com/office/officeart/2005/8/layout/vList2"/>
    <dgm:cxn modelId="{6485B3B9-44B3-4694-A8EE-DADD8053D485}" type="presOf" srcId="{CF9002FB-4C4E-4725-A242-246371A0F3D5}" destId="{74A169BF-2F87-42C5-9426-F2AD00B8C75E}" srcOrd="0" destOrd="0" presId="urn:microsoft.com/office/officeart/2005/8/layout/vList2"/>
    <dgm:cxn modelId="{087D3FC4-8248-4668-A0F5-2C2BCB924ABF}" srcId="{DE1AF628-3AC2-49CC-9AFD-67C114EF69C3}" destId="{1D04F146-EA40-4B95-B774-665D71EF6B8E}" srcOrd="2" destOrd="0" parTransId="{9FA2A9D3-2176-4BA1-B20F-C8B132AEF140}" sibTransId="{EDF9228F-BD6A-4719-B028-16E7BB813ED0}"/>
    <dgm:cxn modelId="{5A9BBFC4-DEF1-4FC4-86D2-323489E3BD03}" srcId="{DE1AF628-3AC2-49CC-9AFD-67C114EF69C3}" destId="{CF9002FB-4C4E-4725-A242-246371A0F3D5}" srcOrd="0" destOrd="0" parTransId="{E2A37560-8726-43F4-A205-00A3B982D45D}" sibTransId="{3A55E720-A262-4D76-BED1-BAE1278C9814}"/>
    <dgm:cxn modelId="{A77C2DCA-736A-41D4-A975-16D6EEB0AD0E}" type="presOf" srcId="{DE1AF628-3AC2-49CC-9AFD-67C114EF69C3}" destId="{FC35D943-9B6C-49F9-8445-505E091FFC99}" srcOrd="0" destOrd="0" presId="urn:microsoft.com/office/officeart/2005/8/layout/vList2"/>
    <dgm:cxn modelId="{6F66499B-FDC2-4F91-9561-E8FA525FC2F3}" type="presParOf" srcId="{FC35D943-9B6C-49F9-8445-505E091FFC99}" destId="{74A169BF-2F87-42C5-9426-F2AD00B8C75E}" srcOrd="0" destOrd="0" presId="urn:microsoft.com/office/officeart/2005/8/layout/vList2"/>
    <dgm:cxn modelId="{7AF828FD-60E6-45CE-9BDB-263F309711AE}" type="presParOf" srcId="{FC35D943-9B6C-49F9-8445-505E091FFC99}" destId="{298B75CC-BFDB-4D47-8772-5816DF0F9992}" srcOrd="1" destOrd="0" presId="urn:microsoft.com/office/officeart/2005/8/layout/vList2"/>
    <dgm:cxn modelId="{9E28B047-F1EC-43E2-B685-38EE328E49DF}" type="presParOf" srcId="{FC35D943-9B6C-49F9-8445-505E091FFC99}" destId="{3CA6F290-36C8-4660-B7B7-83D8CFA560A2}" srcOrd="2" destOrd="0" presId="urn:microsoft.com/office/officeart/2005/8/layout/vList2"/>
    <dgm:cxn modelId="{4B4AA3A7-42A0-40C8-BCE1-AED12CE1365A}" type="presParOf" srcId="{FC35D943-9B6C-49F9-8445-505E091FFC99}" destId="{04B64363-A2CB-4C77-A491-3A28070939BC}" srcOrd="3" destOrd="0" presId="urn:microsoft.com/office/officeart/2005/8/layout/vList2"/>
    <dgm:cxn modelId="{DFCB52C6-9189-412B-9E1E-3F4FFBA86DA2}" type="presParOf" srcId="{FC35D943-9B6C-49F9-8445-505E091FFC99}" destId="{96C70CFE-C2F5-4AB0-83BD-0B57E89BFC5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A35F2D9-414A-475B-A6B5-38CB7A44C0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E8BAF2-C370-45D4-B1FB-DF8890BA8CD7}">
      <dgm:prSet/>
      <dgm:spPr/>
      <dgm:t>
        <a:bodyPr/>
        <a:lstStyle/>
        <a:p>
          <a:pPr>
            <a:lnSpc>
              <a:spcPct val="100000"/>
            </a:lnSpc>
          </a:pPr>
          <a:r>
            <a:rPr lang="en-US"/>
            <a:t>Pre-processing data is a normal first step before training and evaluating the data using a neural network. </a:t>
          </a:r>
        </a:p>
      </dgm:t>
    </dgm:pt>
    <dgm:pt modelId="{36AACA87-1250-4B04-9A4F-A6A56E4563A4}" type="parTrans" cxnId="{61FC68DD-5558-4ADF-8C57-A53F7671654C}">
      <dgm:prSet/>
      <dgm:spPr/>
      <dgm:t>
        <a:bodyPr/>
        <a:lstStyle/>
        <a:p>
          <a:endParaRPr lang="en-US"/>
        </a:p>
      </dgm:t>
    </dgm:pt>
    <dgm:pt modelId="{1D40010A-260A-4F35-BE8E-F44497D30DAC}" type="sibTrans" cxnId="{61FC68DD-5558-4ADF-8C57-A53F7671654C}">
      <dgm:prSet/>
      <dgm:spPr/>
      <dgm:t>
        <a:bodyPr/>
        <a:lstStyle/>
        <a:p>
          <a:endParaRPr lang="en-US"/>
        </a:p>
      </dgm:t>
    </dgm:pt>
    <dgm:pt modelId="{7689CC0C-7744-4E4C-AC22-AD84504333F0}">
      <dgm:prSet/>
      <dgm:spPr/>
      <dgm:t>
        <a:bodyPr/>
        <a:lstStyle/>
        <a:p>
          <a:pPr>
            <a:lnSpc>
              <a:spcPct val="100000"/>
            </a:lnSpc>
          </a:pPr>
          <a:r>
            <a:rPr lang="en-US"/>
            <a:t>Machine learning algorithms are only as good as the data you are feeding them. </a:t>
          </a:r>
        </a:p>
      </dgm:t>
    </dgm:pt>
    <dgm:pt modelId="{926E875D-8610-4BBA-AF85-7C19CB924E29}" type="parTrans" cxnId="{EE21F8AA-8872-4ACA-A739-A68D779FA8DC}">
      <dgm:prSet/>
      <dgm:spPr/>
      <dgm:t>
        <a:bodyPr/>
        <a:lstStyle/>
        <a:p>
          <a:endParaRPr lang="en-US"/>
        </a:p>
      </dgm:t>
    </dgm:pt>
    <dgm:pt modelId="{CACA5094-33B9-41F7-A1E6-4589DA205981}" type="sibTrans" cxnId="{EE21F8AA-8872-4ACA-A739-A68D779FA8DC}">
      <dgm:prSet/>
      <dgm:spPr/>
      <dgm:t>
        <a:bodyPr/>
        <a:lstStyle/>
        <a:p>
          <a:endParaRPr lang="en-US"/>
        </a:p>
      </dgm:t>
    </dgm:pt>
    <dgm:pt modelId="{CB5AE9B9-6565-42FE-8C08-CCD5A2421862}">
      <dgm:prSet/>
      <dgm:spPr/>
      <dgm:t>
        <a:bodyPr/>
        <a:lstStyle/>
        <a:p>
          <a:pPr>
            <a:lnSpc>
              <a:spcPct val="100000"/>
            </a:lnSpc>
          </a:pPr>
          <a:r>
            <a:rPr lang="en-US"/>
            <a:t>It is crucial that data is formatted properly and meaningful features are included in order to have sufficient consistency that will result in the best possible results.</a:t>
          </a:r>
        </a:p>
      </dgm:t>
    </dgm:pt>
    <dgm:pt modelId="{3CF2E204-5A67-436A-9F7A-0A29A3953ADF}" type="parTrans" cxnId="{CA6F58FF-C020-4F87-A9AC-6D7E1F63197F}">
      <dgm:prSet/>
      <dgm:spPr/>
      <dgm:t>
        <a:bodyPr/>
        <a:lstStyle/>
        <a:p>
          <a:endParaRPr lang="en-US"/>
        </a:p>
      </dgm:t>
    </dgm:pt>
    <dgm:pt modelId="{BA672910-6430-4391-82D3-71EC2D7A5860}" type="sibTrans" cxnId="{CA6F58FF-C020-4F87-A9AC-6D7E1F63197F}">
      <dgm:prSet/>
      <dgm:spPr/>
      <dgm:t>
        <a:bodyPr/>
        <a:lstStyle/>
        <a:p>
          <a:endParaRPr lang="en-US"/>
        </a:p>
      </dgm:t>
    </dgm:pt>
    <dgm:pt modelId="{095F6B0A-7C73-4C00-81E2-A0A417117282}">
      <dgm:prSet/>
      <dgm:spPr/>
      <dgm:t>
        <a:bodyPr/>
        <a:lstStyle/>
        <a:p>
          <a:pPr>
            <a:lnSpc>
              <a:spcPct val="100000"/>
            </a:lnSpc>
          </a:pPr>
          <a:r>
            <a:rPr lang="en-US"/>
            <a:t>for computer vision machine learning algorithms, pre-processing the data involves many steps including normalizing image inputs and dimensionality reduction. </a:t>
          </a:r>
        </a:p>
      </dgm:t>
    </dgm:pt>
    <dgm:pt modelId="{3CB78DA0-730F-4C38-8C87-3198030146C8}" type="parTrans" cxnId="{BB9A1CE5-C256-429E-9126-39AC9B9B5DCC}">
      <dgm:prSet/>
      <dgm:spPr/>
      <dgm:t>
        <a:bodyPr/>
        <a:lstStyle/>
        <a:p>
          <a:endParaRPr lang="en-US"/>
        </a:p>
      </dgm:t>
    </dgm:pt>
    <dgm:pt modelId="{AA0D6A35-F2D7-43CB-AF81-14F9847F417C}" type="sibTrans" cxnId="{BB9A1CE5-C256-429E-9126-39AC9B9B5DCC}">
      <dgm:prSet/>
      <dgm:spPr/>
      <dgm:t>
        <a:bodyPr/>
        <a:lstStyle/>
        <a:p>
          <a:endParaRPr lang="en-US"/>
        </a:p>
      </dgm:t>
    </dgm:pt>
    <dgm:pt modelId="{551C2521-424A-43D8-BD17-B253E5505046}">
      <dgm:prSet/>
      <dgm:spPr/>
      <dgm:t>
        <a:bodyPr/>
        <a:lstStyle/>
        <a:p>
          <a:pPr>
            <a:lnSpc>
              <a:spcPct val="100000"/>
            </a:lnSpc>
          </a:pPr>
          <a:r>
            <a:rPr lang="en-US"/>
            <a:t>The goal of these is to take away some of the unimportant distinguishing features between different images.</a:t>
          </a:r>
        </a:p>
      </dgm:t>
    </dgm:pt>
    <dgm:pt modelId="{5E5E411D-E327-4A5C-B6E2-1E45F8EBF430}" type="parTrans" cxnId="{B2281102-61A4-4921-80F2-E195128DFA58}">
      <dgm:prSet/>
      <dgm:spPr/>
      <dgm:t>
        <a:bodyPr/>
        <a:lstStyle/>
        <a:p>
          <a:endParaRPr lang="en-US"/>
        </a:p>
      </dgm:t>
    </dgm:pt>
    <dgm:pt modelId="{D5581F36-8A75-4E60-A33F-2E2DE8E485D6}" type="sibTrans" cxnId="{B2281102-61A4-4921-80F2-E195128DFA58}">
      <dgm:prSet/>
      <dgm:spPr/>
      <dgm:t>
        <a:bodyPr/>
        <a:lstStyle/>
        <a:p>
          <a:endParaRPr lang="en-US"/>
        </a:p>
      </dgm:t>
    </dgm:pt>
    <dgm:pt modelId="{9F92F4C7-9EEA-495A-A248-6D5C0AE5A562}">
      <dgm:prSet/>
      <dgm:spPr/>
      <dgm:t>
        <a:bodyPr/>
        <a:lstStyle/>
        <a:p>
          <a:pPr>
            <a:lnSpc>
              <a:spcPct val="100000"/>
            </a:lnSpc>
          </a:pPr>
          <a:r>
            <a:rPr lang="en-US"/>
            <a:t>Features like the darkness or brightness are not beneficial in the task of labeling the image.</a:t>
          </a:r>
        </a:p>
      </dgm:t>
    </dgm:pt>
    <dgm:pt modelId="{F82EB2AD-F7D6-423E-A82C-1D83C4F86E06}" type="parTrans" cxnId="{C5323DCB-CBB7-40FD-8381-2C7C935EEB11}">
      <dgm:prSet/>
      <dgm:spPr/>
      <dgm:t>
        <a:bodyPr/>
        <a:lstStyle/>
        <a:p>
          <a:endParaRPr lang="en-US"/>
        </a:p>
      </dgm:t>
    </dgm:pt>
    <dgm:pt modelId="{8F493020-9991-4EC0-AB6B-74CBD04BAC81}" type="sibTrans" cxnId="{C5323DCB-CBB7-40FD-8381-2C7C935EEB11}">
      <dgm:prSet/>
      <dgm:spPr/>
      <dgm:t>
        <a:bodyPr/>
        <a:lstStyle/>
        <a:p>
          <a:endParaRPr lang="en-US"/>
        </a:p>
      </dgm:t>
    </dgm:pt>
    <dgm:pt modelId="{7FA1E954-924F-4767-A83D-C2CE5BC2FC7D}">
      <dgm:prSet/>
      <dgm:spPr/>
      <dgm:t>
        <a:bodyPr/>
        <a:lstStyle/>
        <a:p>
          <a:pPr>
            <a:lnSpc>
              <a:spcPct val="100000"/>
            </a:lnSpc>
          </a:pPr>
          <a:r>
            <a:rPr lang="en-US"/>
            <a:t>Similarly, there are portions of text that are not beneficial in the task of labeling the text as real or fake.</a:t>
          </a:r>
        </a:p>
      </dgm:t>
    </dgm:pt>
    <dgm:pt modelId="{89A5E0FF-A2E1-4D77-AE1C-5B984FE1C21B}" type="parTrans" cxnId="{F0945526-C572-4959-9E80-BD22DFE54BEA}">
      <dgm:prSet/>
      <dgm:spPr/>
      <dgm:t>
        <a:bodyPr/>
        <a:lstStyle/>
        <a:p>
          <a:endParaRPr lang="en-US"/>
        </a:p>
      </dgm:t>
    </dgm:pt>
    <dgm:pt modelId="{BF5E8970-5680-4458-9365-56ECF41FBB50}" type="sibTrans" cxnId="{F0945526-C572-4959-9E80-BD22DFE54BEA}">
      <dgm:prSet/>
      <dgm:spPr/>
      <dgm:t>
        <a:bodyPr/>
        <a:lstStyle/>
        <a:p>
          <a:endParaRPr lang="en-US"/>
        </a:p>
      </dgm:t>
    </dgm:pt>
    <dgm:pt modelId="{6A97414D-3700-437B-A63A-1A968E72E448}" type="pres">
      <dgm:prSet presAssocID="{EA35F2D9-414A-475B-A6B5-38CB7A44C021}" presName="root" presStyleCnt="0">
        <dgm:presLayoutVars>
          <dgm:dir/>
          <dgm:resizeHandles val="exact"/>
        </dgm:presLayoutVars>
      </dgm:prSet>
      <dgm:spPr/>
    </dgm:pt>
    <dgm:pt modelId="{E882ED31-E7C9-42C8-A742-DE077E281BF2}" type="pres">
      <dgm:prSet presAssocID="{C7E8BAF2-C370-45D4-B1FB-DF8890BA8CD7}" presName="compNode" presStyleCnt="0"/>
      <dgm:spPr/>
    </dgm:pt>
    <dgm:pt modelId="{09E88C92-8B1D-4C09-A3D8-794FBAD7862E}" type="pres">
      <dgm:prSet presAssocID="{C7E8BAF2-C370-45D4-B1FB-DF8890BA8CD7}" presName="bgRect" presStyleLbl="bgShp" presStyleIdx="0" presStyleCnt="7"/>
      <dgm:spPr/>
    </dgm:pt>
    <dgm:pt modelId="{EA023B05-DCE7-4651-AE63-B7C8ADD61B1B}" type="pres">
      <dgm:prSet presAssocID="{C7E8BAF2-C370-45D4-B1FB-DF8890BA8CD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C28CE7D-98F4-4960-B873-497BBB3D856C}" type="pres">
      <dgm:prSet presAssocID="{C7E8BAF2-C370-45D4-B1FB-DF8890BA8CD7}" presName="spaceRect" presStyleCnt="0"/>
      <dgm:spPr/>
    </dgm:pt>
    <dgm:pt modelId="{3EC77604-8710-4AD8-AD2E-6CC792EC5283}" type="pres">
      <dgm:prSet presAssocID="{C7E8BAF2-C370-45D4-B1FB-DF8890BA8CD7}" presName="parTx" presStyleLbl="revTx" presStyleIdx="0" presStyleCnt="7">
        <dgm:presLayoutVars>
          <dgm:chMax val="0"/>
          <dgm:chPref val="0"/>
        </dgm:presLayoutVars>
      </dgm:prSet>
      <dgm:spPr/>
    </dgm:pt>
    <dgm:pt modelId="{B2F3DF73-8CDE-46CB-BF08-BF033A587F05}" type="pres">
      <dgm:prSet presAssocID="{1D40010A-260A-4F35-BE8E-F44497D30DAC}" presName="sibTrans" presStyleCnt="0"/>
      <dgm:spPr/>
    </dgm:pt>
    <dgm:pt modelId="{5C025D0C-A6A1-4D3E-95D6-804D62D2D2B1}" type="pres">
      <dgm:prSet presAssocID="{7689CC0C-7744-4E4C-AC22-AD84504333F0}" presName="compNode" presStyleCnt="0"/>
      <dgm:spPr/>
    </dgm:pt>
    <dgm:pt modelId="{562D9288-5A75-4074-86AC-021408826002}" type="pres">
      <dgm:prSet presAssocID="{7689CC0C-7744-4E4C-AC22-AD84504333F0}" presName="bgRect" presStyleLbl="bgShp" presStyleIdx="1" presStyleCnt="7"/>
      <dgm:spPr/>
    </dgm:pt>
    <dgm:pt modelId="{794EF871-7D75-46DE-8AA9-7DAF37211C6E}" type="pres">
      <dgm:prSet presAssocID="{7689CC0C-7744-4E4C-AC22-AD84504333F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F9933E7-256D-4077-9FF1-C1BF11C08FF4}" type="pres">
      <dgm:prSet presAssocID="{7689CC0C-7744-4E4C-AC22-AD84504333F0}" presName="spaceRect" presStyleCnt="0"/>
      <dgm:spPr/>
    </dgm:pt>
    <dgm:pt modelId="{CD8E559D-A501-4FF4-8BA0-38BCEE136AF7}" type="pres">
      <dgm:prSet presAssocID="{7689CC0C-7744-4E4C-AC22-AD84504333F0}" presName="parTx" presStyleLbl="revTx" presStyleIdx="1" presStyleCnt="7">
        <dgm:presLayoutVars>
          <dgm:chMax val="0"/>
          <dgm:chPref val="0"/>
        </dgm:presLayoutVars>
      </dgm:prSet>
      <dgm:spPr/>
    </dgm:pt>
    <dgm:pt modelId="{F83C1AAD-4FA7-4336-95DD-0233BCE46D3E}" type="pres">
      <dgm:prSet presAssocID="{CACA5094-33B9-41F7-A1E6-4589DA205981}" presName="sibTrans" presStyleCnt="0"/>
      <dgm:spPr/>
    </dgm:pt>
    <dgm:pt modelId="{B2B5B015-2B88-410D-9370-27FDF0DB7832}" type="pres">
      <dgm:prSet presAssocID="{CB5AE9B9-6565-42FE-8C08-CCD5A2421862}" presName="compNode" presStyleCnt="0"/>
      <dgm:spPr/>
    </dgm:pt>
    <dgm:pt modelId="{37F76D38-7BCC-43CE-A574-ABAA74949AF0}" type="pres">
      <dgm:prSet presAssocID="{CB5AE9B9-6565-42FE-8C08-CCD5A2421862}" presName="bgRect" presStyleLbl="bgShp" presStyleIdx="2" presStyleCnt="7"/>
      <dgm:spPr/>
    </dgm:pt>
    <dgm:pt modelId="{C0049BAA-7D53-461A-A095-18CE2E7759B8}" type="pres">
      <dgm:prSet presAssocID="{CB5AE9B9-6565-42FE-8C08-CCD5A242186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76A77E33-76A2-49CC-BD03-C72B0481BE28}" type="pres">
      <dgm:prSet presAssocID="{CB5AE9B9-6565-42FE-8C08-CCD5A2421862}" presName="spaceRect" presStyleCnt="0"/>
      <dgm:spPr/>
    </dgm:pt>
    <dgm:pt modelId="{E32202B3-1DD3-4E98-ADA7-AA3EEC1095F5}" type="pres">
      <dgm:prSet presAssocID="{CB5AE9B9-6565-42FE-8C08-CCD5A2421862}" presName="parTx" presStyleLbl="revTx" presStyleIdx="2" presStyleCnt="7">
        <dgm:presLayoutVars>
          <dgm:chMax val="0"/>
          <dgm:chPref val="0"/>
        </dgm:presLayoutVars>
      </dgm:prSet>
      <dgm:spPr/>
    </dgm:pt>
    <dgm:pt modelId="{3EEFD29B-1B2E-4CB0-9587-E95BB4A69786}" type="pres">
      <dgm:prSet presAssocID="{BA672910-6430-4391-82D3-71EC2D7A5860}" presName="sibTrans" presStyleCnt="0"/>
      <dgm:spPr/>
    </dgm:pt>
    <dgm:pt modelId="{62C4DBA9-7DB9-43D7-A9D1-8C63D9A2E4B9}" type="pres">
      <dgm:prSet presAssocID="{095F6B0A-7C73-4C00-81E2-A0A417117282}" presName="compNode" presStyleCnt="0"/>
      <dgm:spPr/>
    </dgm:pt>
    <dgm:pt modelId="{74BCC202-E23D-482F-A89B-AC5DECA20B97}" type="pres">
      <dgm:prSet presAssocID="{095F6B0A-7C73-4C00-81E2-A0A417117282}" presName="bgRect" presStyleLbl="bgShp" presStyleIdx="3" presStyleCnt="7"/>
      <dgm:spPr/>
    </dgm:pt>
    <dgm:pt modelId="{92940661-3D5B-4183-9508-374C21AEA292}" type="pres">
      <dgm:prSet presAssocID="{095F6B0A-7C73-4C00-81E2-A0A41711728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BFF64817-9A73-402D-B279-70F0A7B05DF8}" type="pres">
      <dgm:prSet presAssocID="{095F6B0A-7C73-4C00-81E2-A0A417117282}" presName="spaceRect" presStyleCnt="0"/>
      <dgm:spPr/>
    </dgm:pt>
    <dgm:pt modelId="{7D904919-CDDB-4D0B-BCB9-95632431E25A}" type="pres">
      <dgm:prSet presAssocID="{095F6B0A-7C73-4C00-81E2-A0A417117282}" presName="parTx" presStyleLbl="revTx" presStyleIdx="3" presStyleCnt="7">
        <dgm:presLayoutVars>
          <dgm:chMax val="0"/>
          <dgm:chPref val="0"/>
        </dgm:presLayoutVars>
      </dgm:prSet>
      <dgm:spPr/>
    </dgm:pt>
    <dgm:pt modelId="{0ABB7BDF-0061-4C45-8750-3BC21FCE13D3}" type="pres">
      <dgm:prSet presAssocID="{AA0D6A35-F2D7-43CB-AF81-14F9847F417C}" presName="sibTrans" presStyleCnt="0"/>
      <dgm:spPr/>
    </dgm:pt>
    <dgm:pt modelId="{0BB9D5DE-F1D9-49CD-AA55-B4296FA09C80}" type="pres">
      <dgm:prSet presAssocID="{551C2521-424A-43D8-BD17-B253E5505046}" presName="compNode" presStyleCnt="0"/>
      <dgm:spPr/>
    </dgm:pt>
    <dgm:pt modelId="{3200EA34-EA0C-4026-BED2-CAC9DCAA8C8B}" type="pres">
      <dgm:prSet presAssocID="{551C2521-424A-43D8-BD17-B253E5505046}" presName="bgRect" presStyleLbl="bgShp" presStyleIdx="4" presStyleCnt="7"/>
      <dgm:spPr/>
    </dgm:pt>
    <dgm:pt modelId="{354778CD-8C47-4383-A1FC-3E4F8D9DEF12}" type="pres">
      <dgm:prSet presAssocID="{551C2521-424A-43D8-BD17-B253E550504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nfused Person"/>
        </a:ext>
      </dgm:extLst>
    </dgm:pt>
    <dgm:pt modelId="{3B02D566-1669-4174-9B4E-C6A3758A6553}" type="pres">
      <dgm:prSet presAssocID="{551C2521-424A-43D8-BD17-B253E5505046}" presName="spaceRect" presStyleCnt="0"/>
      <dgm:spPr/>
    </dgm:pt>
    <dgm:pt modelId="{E01BD3B1-E311-44B8-81D0-EE135388B23C}" type="pres">
      <dgm:prSet presAssocID="{551C2521-424A-43D8-BD17-B253E5505046}" presName="parTx" presStyleLbl="revTx" presStyleIdx="4" presStyleCnt="7">
        <dgm:presLayoutVars>
          <dgm:chMax val="0"/>
          <dgm:chPref val="0"/>
        </dgm:presLayoutVars>
      </dgm:prSet>
      <dgm:spPr/>
    </dgm:pt>
    <dgm:pt modelId="{7008D083-B4BE-4BCF-B1C4-1B8D928BC2E6}" type="pres">
      <dgm:prSet presAssocID="{D5581F36-8A75-4E60-A33F-2E2DE8E485D6}" presName="sibTrans" presStyleCnt="0"/>
      <dgm:spPr/>
    </dgm:pt>
    <dgm:pt modelId="{3718CA46-52D1-4A94-A5EB-D5A1A49A5783}" type="pres">
      <dgm:prSet presAssocID="{9F92F4C7-9EEA-495A-A248-6D5C0AE5A562}" presName="compNode" presStyleCnt="0"/>
      <dgm:spPr/>
    </dgm:pt>
    <dgm:pt modelId="{7AC7F1C2-B017-4BA1-83CE-8DE448436CB5}" type="pres">
      <dgm:prSet presAssocID="{9F92F4C7-9EEA-495A-A248-6D5C0AE5A562}" presName="bgRect" presStyleLbl="bgShp" presStyleIdx="5" presStyleCnt="7"/>
      <dgm:spPr/>
    </dgm:pt>
    <dgm:pt modelId="{2E3B4DA9-844F-4B87-B66E-0F1B1FBEB9CC}" type="pres">
      <dgm:prSet presAssocID="{9F92F4C7-9EEA-495A-A248-6D5C0AE5A562}"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bulb"/>
        </a:ext>
      </dgm:extLst>
    </dgm:pt>
    <dgm:pt modelId="{E308BF00-8016-45D5-8E89-D5FEE751D23B}" type="pres">
      <dgm:prSet presAssocID="{9F92F4C7-9EEA-495A-A248-6D5C0AE5A562}" presName="spaceRect" presStyleCnt="0"/>
      <dgm:spPr/>
    </dgm:pt>
    <dgm:pt modelId="{3E95F8B6-F444-4901-BAEB-C71827DB8210}" type="pres">
      <dgm:prSet presAssocID="{9F92F4C7-9EEA-495A-A248-6D5C0AE5A562}" presName="parTx" presStyleLbl="revTx" presStyleIdx="5" presStyleCnt="7">
        <dgm:presLayoutVars>
          <dgm:chMax val="0"/>
          <dgm:chPref val="0"/>
        </dgm:presLayoutVars>
      </dgm:prSet>
      <dgm:spPr/>
    </dgm:pt>
    <dgm:pt modelId="{15AF5898-8871-4EDB-AFF1-0F4EEB03E794}" type="pres">
      <dgm:prSet presAssocID="{8F493020-9991-4EC0-AB6B-74CBD04BAC81}" presName="sibTrans" presStyleCnt="0"/>
      <dgm:spPr/>
    </dgm:pt>
    <dgm:pt modelId="{B0D82048-B3B3-44B5-9CA5-63DE4C0C99CA}" type="pres">
      <dgm:prSet presAssocID="{7FA1E954-924F-4767-A83D-C2CE5BC2FC7D}" presName="compNode" presStyleCnt="0"/>
      <dgm:spPr/>
    </dgm:pt>
    <dgm:pt modelId="{2E86D6B0-10C1-4902-B940-42B01EF822BF}" type="pres">
      <dgm:prSet presAssocID="{7FA1E954-924F-4767-A83D-C2CE5BC2FC7D}" presName="bgRect" presStyleLbl="bgShp" presStyleIdx="6" presStyleCnt="7"/>
      <dgm:spPr/>
    </dgm:pt>
    <dgm:pt modelId="{339B9777-2AB4-4E8E-8784-45DBF550BF59}" type="pres">
      <dgm:prSet presAssocID="{7FA1E954-924F-4767-A83D-C2CE5BC2FC7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ose"/>
        </a:ext>
      </dgm:extLst>
    </dgm:pt>
    <dgm:pt modelId="{6E78586D-9137-4328-9D8A-FF9E75A5B3F1}" type="pres">
      <dgm:prSet presAssocID="{7FA1E954-924F-4767-A83D-C2CE5BC2FC7D}" presName="spaceRect" presStyleCnt="0"/>
      <dgm:spPr/>
    </dgm:pt>
    <dgm:pt modelId="{691C0E60-B8E1-4D34-B121-2A254CC7BDFB}" type="pres">
      <dgm:prSet presAssocID="{7FA1E954-924F-4767-A83D-C2CE5BC2FC7D}" presName="parTx" presStyleLbl="revTx" presStyleIdx="6" presStyleCnt="7">
        <dgm:presLayoutVars>
          <dgm:chMax val="0"/>
          <dgm:chPref val="0"/>
        </dgm:presLayoutVars>
      </dgm:prSet>
      <dgm:spPr/>
    </dgm:pt>
  </dgm:ptLst>
  <dgm:cxnLst>
    <dgm:cxn modelId="{B2281102-61A4-4921-80F2-E195128DFA58}" srcId="{EA35F2D9-414A-475B-A6B5-38CB7A44C021}" destId="{551C2521-424A-43D8-BD17-B253E5505046}" srcOrd="4" destOrd="0" parTransId="{5E5E411D-E327-4A5C-B6E2-1E45F8EBF430}" sibTransId="{D5581F36-8A75-4E60-A33F-2E2DE8E485D6}"/>
    <dgm:cxn modelId="{41AEF925-791C-46D2-8D6F-65C0810244A5}" type="presOf" srcId="{7FA1E954-924F-4767-A83D-C2CE5BC2FC7D}" destId="{691C0E60-B8E1-4D34-B121-2A254CC7BDFB}" srcOrd="0" destOrd="0" presId="urn:microsoft.com/office/officeart/2018/2/layout/IconVerticalSolidList"/>
    <dgm:cxn modelId="{F0945526-C572-4959-9E80-BD22DFE54BEA}" srcId="{EA35F2D9-414A-475B-A6B5-38CB7A44C021}" destId="{7FA1E954-924F-4767-A83D-C2CE5BC2FC7D}" srcOrd="6" destOrd="0" parTransId="{89A5E0FF-A2E1-4D77-AE1C-5B984FE1C21B}" sibTransId="{BF5E8970-5680-4458-9365-56ECF41FBB50}"/>
    <dgm:cxn modelId="{DBC91360-D62A-4778-AE74-BACF76549F11}" type="presOf" srcId="{9F92F4C7-9EEA-495A-A248-6D5C0AE5A562}" destId="{3E95F8B6-F444-4901-BAEB-C71827DB8210}" srcOrd="0" destOrd="0" presId="urn:microsoft.com/office/officeart/2018/2/layout/IconVerticalSolidList"/>
    <dgm:cxn modelId="{92F3B386-B1A7-4466-A88B-CAB02CB53A11}" type="presOf" srcId="{CB5AE9B9-6565-42FE-8C08-CCD5A2421862}" destId="{E32202B3-1DD3-4E98-ADA7-AA3EEC1095F5}" srcOrd="0" destOrd="0" presId="urn:microsoft.com/office/officeart/2018/2/layout/IconVerticalSolidList"/>
    <dgm:cxn modelId="{C621AA8B-D978-46A1-818E-BB97A7DFE347}" type="presOf" srcId="{551C2521-424A-43D8-BD17-B253E5505046}" destId="{E01BD3B1-E311-44B8-81D0-EE135388B23C}" srcOrd="0" destOrd="0" presId="urn:microsoft.com/office/officeart/2018/2/layout/IconVerticalSolidList"/>
    <dgm:cxn modelId="{306FE994-FAA3-4571-9F59-F45F6D029A49}" type="presOf" srcId="{095F6B0A-7C73-4C00-81E2-A0A417117282}" destId="{7D904919-CDDB-4D0B-BCB9-95632431E25A}" srcOrd="0" destOrd="0" presId="urn:microsoft.com/office/officeart/2018/2/layout/IconVerticalSolidList"/>
    <dgm:cxn modelId="{2D6034A2-C1E9-419D-B98B-1E69F3702EB0}" type="presOf" srcId="{C7E8BAF2-C370-45D4-B1FB-DF8890BA8CD7}" destId="{3EC77604-8710-4AD8-AD2E-6CC792EC5283}" srcOrd="0" destOrd="0" presId="urn:microsoft.com/office/officeart/2018/2/layout/IconVerticalSolidList"/>
    <dgm:cxn modelId="{EE21F8AA-8872-4ACA-A739-A68D779FA8DC}" srcId="{EA35F2D9-414A-475B-A6B5-38CB7A44C021}" destId="{7689CC0C-7744-4E4C-AC22-AD84504333F0}" srcOrd="1" destOrd="0" parTransId="{926E875D-8610-4BBA-AF85-7C19CB924E29}" sibTransId="{CACA5094-33B9-41F7-A1E6-4589DA205981}"/>
    <dgm:cxn modelId="{C5323DCB-CBB7-40FD-8381-2C7C935EEB11}" srcId="{EA35F2D9-414A-475B-A6B5-38CB7A44C021}" destId="{9F92F4C7-9EEA-495A-A248-6D5C0AE5A562}" srcOrd="5" destOrd="0" parTransId="{F82EB2AD-F7D6-423E-A82C-1D83C4F86E06}" sibTransId="{8F493020-9991-4EC0-AB6B-74CBD04BAC81}"/>
    <dgm:cxn modelId="{516914CE-A6E9-4845-9C13-91A45F0ADEC1}" type="presOf" srcId="{7689CC0C-7744-4E4C-AC22-AD84504333F0}" destId="{CD8E559D-A501-4FF4-8BA0-38BCEE136AF7}" srcOrd="0" destOrd="0" presId="urn:microsoft.com/office/officeart/2018/2/layout/IconVerticalSolidList"/>
    <dgm:cxn modelId="{0BBC1DDD-4A61-4109-804D-7D48E55F8330}" type="presOf" srcId="{EA35F2D9-414A-475B-A6B5-38CB7A44C021}" destId="{6A97414D-3700-437B-A63A-1A968E72E448}" srcOrd="0" destOrd="0" presId="urn:microsoft.com/office/officeart/2018/2/layout/IconVerticalSolidList"/>
    <dgm:cxn modelId="{61FC68DD-5558-4ADF-8C57-A53F7671654C}" srcId="{EA35F2D9-414A-475B-A6B5-38CB7A44C021}" destId="{C7E8BAF2-C370-45D4-B1FB-DF8890BA8CD7}" srcOrd="0" destOrd="0" parTransId="{36AACA87-1250-4B04-9A4F-A6A56E4563A4}" sibTransId="{1D40010A-260A-4F35-BE8E-F44497D30DAC}"/>
    <dgm:cxn modelId="{BB9A1CE5-C256-429E-9126-39AC9B9B5DCC}" srcId="{EA35F2D9-414A-475B-A6B5-38CB7A44C021}" destId="{095F6B0A-7C73-4C00-81E2-A0A417117282}" srcOrd="3" destOrd="0" parTransId="{3CB78DA0-730F-4C38-8C87-3198030146C8}" sibTransId="{AA0D6A35-F2D7-43CB-AF81-14F9847F417C}"/>
    <dgm:cxn modelId="{CA6F58FF-C020-4F87-A9AC-6D7E1F63197F}" srcId="{EA35F2D9-414A-475B-A6B5-38CB7A44C021}" destId="{CB5AE9B9-6565-42FE-8C08-CCD5A2421862}" srcOrd="2" destOrd="0" parTransId="{3CF2E204-5A67-436A-9F7A-0A29A3953ADF}" sibTransId="{BA672910-6430-4391-82D3-71EC2D7A5860}"/>
    <dgm:cxn modelId="{596E46CC-ABCB-4748-A293-FDF6C57B5D8C}" type="presParOf" srcId="{6A97414D-3700-437B-A63A-1A968E72E448}" destId="{E882ED31-E7C9-42C8-A742-DE077E281BF2}" srcOrd="0" destOrd="0" presId="urn:microsoft.com/office/officeart/2018/2/layout/IconVerticalSolidList"/>
    <dgm:cxn modelId="{D282F6B4-56F2-40B0-82A9-D44D18BE95EE}" type="presParOf" srcId="{E882ED31-E7C9-42C8-A742-DE077E281BF2}" destId="{09E88C92-8B1D-4C09-A3D8-794FBAD7862E}" srcOrd="0" destOrd="0" presId="urn:microsoft.com/office/officeart/2018/2/layout/IconVerticalSolidList"/>
    <dgm:cxn modelId="{1C190918-2C8B-48A0-953F-286813FCCC43}" type="presParOf" srcId="{E882ED31-E7C9-42C8-A742-DE077E281BF2}" destId="{EA023B05-DCE7-4651-AE63-B7C8ADD61B1B}" srcOrd="1" destOrd="0" presId="urn:microsoft.com/office/officeart/2018/2/layout/IconVerticalSolidList"/>
    <dgm:cxn modelId="{A0023D53-A47B-4F08-952C-191A3E84CF8E}" type="presParOf" srcId="{E882ED31-E7C9-42C8-A742-DE077E281BF2}" destId="{0C28CE7D-98F4-4960-B873-497BBB3D856C}" srcOrd="2" destOrd="0" presId="urn:microsoft.com/office/officeart/2018/2/layout/IconVerticalSolidList"/>
    <dgm:cxn modelId="{4F01E5B0-5AB9-41B6-A3B0-469A40B833AA}" type="presParOf" srcId="{E882ED31-E7C9-42C8-A742-DE077E281BF2}" destId="{3EC77604-8710-4AD8-AD2E-6CC792EC5283}" srcOrd="3" destOrd="0" presId="urn:microsoft.com/office/officeart/2018/2/layout/IconVerticalSolidList"/>
    <dgm:cxn modelId="{356B04EC-FA90-4DDD-BD26-AF4A30CFFACA}" type="presParOf" srcId="{6A97414D-3700-437B-A63A-1A968E72E448}" destId="{B2F3DF73-8CDE-46CB-BF08-BF033A587F05}" srcOrd="1" destOrd="0" presId="urn:microsoft.com/office/officeart/2018/2/layout/IconVerticalSolidList"/>
    <dgm:cxn modelId="{FA091BED-28EB-4DE1-AC46-BA8F34828DE1}" type="presParOf" srcId="{6A97414D-3700-437B-A63A-1A968E72E448}" destId="{5C025D0C-A6A1-4D3E-95D6-804D62D2D2B1}" srcOrd="2" destOrd="0" presId="urn:microsoft.com/office/officeart/2018/2/layout/IconVerticalSolidList"/>
    <dgm:cxn modelId="{E83EE4D3-A760-4CE2-A709-A98515E895F5}" type="presParOf" srcId="{5C025D0C-A6A1-4D3E-95D6-804D62D2D2B1}" destId="{562D9288-5A75-4074-86AC-021408826002}" srcOrd="0" destOrd="0" presId="urn:microsoft.com/office/officeart/2018/2/layout/IconVerticalSolidList"/>
    <dgm:cxn modelId="{19E78FD2-8EA2-4D49-B3D6-2B9DF275AFB4}" type="presParOf" srcId="{5C025D0C-A6A1-4D3E-95D6-804D62D2D2B1}" destId="{794EF871-7D75-46DE-8AA9-7DAF37211C6E}" srcOrd="1" destOrd="0" presId="urn:microsoft.com/office/officeart/2018/2/layout/IconVerticalSolidList"/>
    <dgm:cxn modelId="{EF536630-03E7-4471-9EBB-8D515BEA0C54}" type="presParOf" srcId="{5C025D0C-A6A1-4D3E-95D6-804D62D2D2B1}" destId="{AF9933E7-256D-4077-9FF1-C1BF11C08FF4}" srcOrd="2" destOrd="0" presId="urn:microsoft.com/office/officeart/2018/2/layout/IconVerticalSolidList"/>
    <dgm:cxn modelId="{FC26E2D6-4472-457E-AC08-FACF0C7D890C}" type="presParOf" srcId="{5C025D0C-A6A1-4D3E-95D6-804D62D2D2B1}" destId="{CD8E559D-A501-4FF4-8BA0-38BCEE136AF7}" srcOrd="3" destOrd="0" presId="urn:microsoft.com/office/officeart/2018/2/layout/IconVerticalSolidList"/>
    <dgm:cxn modelId="{99BB0054-5A77-41A9-9749-805AAA6B456F}" type="presParOf" srcId="{6A97414D-3700-437B-A63A-1A968E72E448}" destId="{F83C1AAD-4FA7-4336-95DD-0233BCE46D3E}" srcOrd="3" destOrd="0" presId="urn:microsoft.com/office/officeart/2018/2/layout/IconVerticalSolidList"/>
    <dgm:cxn modelId="{5FAF9D31-99D0-4E83-BE65-EB6F26958860}" type="presParOf" srcId="{6A97414D-3700-437B-A63A-1A968E72E448}" destId="{B2B5B015-2B88-410D-9370-27FDF0DB7832}" srcOrd="4" destOrd="0" presId="urn:microsoft.com/office/officeart/2018/2/layout/IconVerticalSolidList"/>
    <dgm:cxn modelId="{B3B6CD3C-B15E-4F3D-A346-5CFECF9B3C43}" type="presParOf" srcId="{B2B5B015-2B88-410D-9370-27FDF0DB7832}" destId="{37F76D38-7BCC-43CE-A574-ABAA74949AF0}" srcOrd="0" destOrd="0" presId="urn:microsoft.com/office/officeart/2018/2/layout/IconVerticalSolidList"/>
    <dgm:cxn modelId="{1B546847-7AB1-40AB-87AC-B4525E4CE0DA}" type="presParOf" srcId="{B2B5B015-2B88-410D-9370-27FDF0DB7832}" destId="{C0049BAA-7D53-461A-A095-18CE2E7759B8}" srcOrd="1" destOrd="0" presId="urn:microsoft.com/office/officeart/2018/2/layout/IconVerticalSolidList"/>
    <dgm:cxn modelId="{8F2C5135-7177-420C-B8DF-97E39C889F70}" type="presParOf" srcId="{B2B5B015-2B88-410D-9370-27FDF0DB7832}" destId="{76A77E33-76A2-49CC-BD03-C72B0481BE28}" srcOrd="2" destOrd="0" presId="urn:microsoft.com/office/officeart/2018/2/layout/IconVerticalSolidList"/>
    <dgm:cxn modelId="{66DB59DB-20A0-4D82-B6EA-3664D70A7EDE}" type="presParOf" srcId="{B2B5B015-2B88-410D-9370-27FDF0DB7832}" destId="{E32202B3-1DD3-4E98-ADA7-AA3EEC1095F5}" srcOrd="3" destOrd="0" presId="urn:microsoft.com/office/officeart/2018/2/layout/IconVerticalSolidList"/>
    <dgm:cxn modelId="{83F030E6-606E-406D-A7F8-65AD955E9787}" type="presParOf" srcId="{6A97414D-3700-437B-A63A-1A968E72E448}" destId="{3EEFD29B-1B2E-4CB0-9587-E95BB4A69786}" srcOrd="5" destOrd="0" presId="urn:microsoft.com/office/officeart/2018/2/layout/IconVerticalSolidList"/>
    <dgm:cxn modelId="{B2911F22-7673-49DF-AD17-65D2FF9C6B2F}" type="presParOf" srcId="{6A97414D-3700-437B-A63A-1A968E72E448}" destId="{62C4DBA9-7DB9-43D7-A9D1-8C63D9A2E4B9}" srcOrd="6" destOrd="0" presId="urn:microsoft.com/office/officeart/2018/2/layout/IconVerticalSolidList"/>
    <dgm:cxn modelId="{BB456D1C-4E46-45F4-BBAD-EE30C3BEDA3C}" type="presParOf" srcId="{62C4DBA9-7DB9-43D7-A9D1-8C63D9A2E4B9}" destId="{74BCC202-E23D-482F-A89B-AC5DECA20B97}" srcOrd="0" destOrd="0" presId="urn:microsoft.com/office/officeart/2018/2/layout/IconVerticalSolidList"/>
    <dgm:cxn modelId="{66333D54-94C6-4625-BB26-C115C6D163F3}" type="presParOf" srcId="{62C4DBA9-7DB9-43D7-A9D1-8C63D9A2E4B9}" destId="{92940661-3D5B-4183-9508-374C21AEA292}" srcOrd="1" destOrd="0" presId="urn:microsoft.com/office/officeart/2018/2/layout/IconVerticalSolidList"/>
    <dgm:cxn modelId="{B09FA8B9-497A-42F8-BBF5-6B8EE20C8256}" type="presParOf" srcId="{62C4DBA9-7DB9-43D7-A9D1-8C63D9A2E4B9}" destId="{BFF64817-9A73-402D-B279-70F0A7B05DF8}" srcOrd="2" destOrd="0" presId="urn:microsoft.com/office/officeart/2018/2/layout/IconVerticalSolidList"/>
    <dgm:cxn modelId="{DCEE62C4-8015-44E1-A378-957A9943E50F}" type="presParOf" srcId="{62C4DBA9-7DB9-43D7-A9D1-8C63D9A2E4B9}" destId="{7D904919-CDDB-4D0B-BCB9-95632431E25A}" srcOrd="3" destOrd="0" presId="urn:microsoft.com/office/officeart/2018/2/layout/IconVerticalSolidList"/>
    <dgm:cxn modelId="{D510D9FF-B52C-4E01-8FB1-ECDEB278DE46}" type="presParOf" srcId="{6A97414D-3700-437B-A63A-1A968E72E448}" destId="{0ABB7BDF-0061-4C45-8750-3BC21FCE13D3}" srcOrd="7" destOrd="0" presId="urn:microsoft.com/office/officeart/2018/2/layout/IconVerticalSolidList"/>
    <dgm:cxn modelId="{656FACD4-0128-4135-8F77-E7AF6F9B8F22}" type="presParOf" srcId="{6A97414D-3700-437B-A63A-1A968E72E448}" destId="{0BB9D5DE-F1D9-49CD-AA55-B4296FA09C80}" srcOrd="8" destOrd="0" presId="urn:microsoft.com/office/officeart/2018/2/layout/IconVerticalSolidList"/>
    <dgm:cxn modelId="{606CAF04-8AD4-4E69-870C-755FD2387A20}" type="presParOf" srcId="{0BB9D5DE-F1D9-49CD-AA55-B4296FA09C80}" destId="{3200EA34-EA0C-4026-BED2-CAC9DCAA8C8B}" srcOrd="0" destOrd="0" presId="urn:microsoft.com/office/officeart/2018/2/layout/IconVerticalSolidList"/>
    <dgm:cxn modelId="{95BA33DE-60D9-4AA4-B823-2878A5ED09EC}" type="presParOf" srcId="{0BB9D5DE-F1D9-49CD-AA55-B4296FA09C80}" destId="{354778CD-8C47-4383-A1FC-3E4F8D9DEF12}" srcOrd="1" destOrd="0" presId="urn:microsoft.com/office/officeart/2018/2/layout/IconVerticalSolidList"/>
    <dgm:cxn modelId="{163D97DB-339A-4063-B659-F01A300F70D5}" type="presParOf" srcId="{0BB9D5DE-F1D9-49CD-AA55-B4296FA09C80}" destId="{3B02D566-1669-4174-9B4E-C6A3758A6553}" srcOrd="2" destOrd="0" presId="urn:microsoft.com/office/officeart/2018/2/layout/IconVerticalSolidList"/>
    <dgm:cxn modelId="{0185B9B5-6671-49D6-8A9B-33DB16969D8D}" type="presParOf" srcId="{0BB9D5DE-F1D9-49CD-AA55-B4296FA09C80}" destId="{E01BD3B1-E311-44B8-81D0-EE135388B23C}" srcOrd="3" destOrd="0" presId="urn:microsoft.com/office/officeart/2018/2/layout/IconVerticalSolidList"/>
    <dgm:cxn modelId="{79AB7545-6EE8-48F9-ACF3-51E4EBD504A8}" type="presParOf" srcId="{6A97414D-3700-437B-A63A-1A968E72E448}" destId="{7008D083-B4BE-4BCF-B1C4-1B8D928BC2E6}" srcOrd="9" destOrd="0" presId="urn:microsoft.com/office/officeart/2018/2/layout/IconVerticalSolidList"/>
    <dgm:cxn modelId="{93782356-9538-48D7-BEAF-DB0F6F436B5C}" type="presParOf" srcId="{6A97414D-3700-437B-A63A-1A968E72E448}" destId="{3718CA46-52D1-4A94-A5EB-D5A1A49A5783}" srcOrd="10" destOrd="0" presId="urn:microsoft.com/office/officeart/2018/2/layout/IconVerticalSolidList"/>
    <dgm:cxn modelId="{54EAB4AA-54DD-4C6B-A1F8-6C0E6C40C244}" type="presParOf" srcId="{3718CA46-52D1-4A94-A5EB-D5A1A49A5783}" destId="{7AC7F1C2-B017-4BA1-83CE-8DE448436CB5}" srcOrd="0" destOrd="0" presId="urn:microsoft.com/office/officeart/2018/2/layout/IconVerticalSolidList"/>
    <dgm:cxn modelId="{DBCFE153-3F41-4BA1-A3DB-DDB4F87138CB}" type="presParOf" srcId="{3718CA46-52D1-4A94-A5EB-D5A1A49A5783}" destId="{2E3B4DA9-844F-4B87-B66E-0F1B1FBEB9CC}" srcOrd="1" destOrd="0" presId="urn:microsoft.com/office/officeart/2018/2/layout/IconVerticalSolidList"/>
    <dgm:cxn modelId="{A180C4FA-265C-4BE3-8797-E2350A04009D}" type="presParOf" srcId="{3718CA46-52D1-4A94-A5EB-D5A1A49A5783}" destId="{E308BF00-8016-45D5-8E89-D5FEE751D23B}" srcOrd="2" destOrd="0" presId="urn:microsoft.com/office/officeart/2018/2/layout/IconVerticalSolidList"/>
    <dgm:cxn modelId="{C21D2CE6-C8BB-45F5-9EFC-D5D9EA4E1461}" type="presParOf" srcId="{3718CA46-52D1-4A94-A5EB-D5A1A49A5783}" destId="{3E95F8B6-F444-4901-BAEB-C71827DB8210}" srcOrd="3" destOrd="0" presId="urn:microsoft.com/office/officeart/2018/2/layout/IconVerticalSolidList"/>
    <dgm:cxn modelId="{6DAACC40-1284-49E3-8DD2-BA8BE8B85397}" type="presParOf" srcId="{6A97414D-3700-437B-A63A-1A968E72E448}" destId="{15AF5898-8871-4EDB-AFF1-0F4EEB03E794}" srcOrd="11" destOrd="0" presId="urn:microsoft.com/office/officeart/2018/2/layout/IconVerticalSolidList"/>
    <dgm:cxn modelId="{959C8AA0-AC2E-4FB5-9435-B749C0D70028}" type="presParOf" srcId="{6A97414D-3700-437B-A63A-1A968E72E448}" destId="{B0D82048-B3B3-44B5-9CA5-63DE4C0C99CA}" srcOrd="12" destOrd="0" presId="urn:microsoft.com/office/officeart/2018/2/layout/IconVerticalSolidList"/>
    <dgm:cxn modelId="{CF234A29-462D-4938-B297-0B096406DE64}" type="presParOf" srcId="{B0D82048-B3B3-44B5-9CA5-63DE4C0C99CA}" destId="{2E86D6B0-10C1-4902-B940-42B01EF822BF}" srcOrd="0" destOrd="0" presId="urn:microsoft.com/office/officeart/2018/2/layout/IconVerticalSolidList"/>
    <dgm:cxn modelId="{9969B9C3-EABA-40F0-8DCF-E3E715894D4B}" type="presParOf" srcId="{B0D82048-B3B3-44B5-9CA5-63DE4C0C99CA}" destId="{339B9777-2AB4-4E8E-8784-45DBF550BF59}" srcOrd="1" destOrd="0" presId="urn:microsoft.com/office/officeart/2018/2/layout/IconVerticalSolidList"/>
    <dgm:cxn modelId="{46F98C75-3D2D-4A40-B225-1210B6A83AB9}" type="presParOf" srcId="{B0D82048-B3B3-44B5-9CA5-63DE4C0C99CA}" destId="{6E78586D-9137-4328-9D8A-FF9E75A5B3F1}" srcOrd="2" destOrd="0" presId="urn:microsoft.com/office/officeart/2018/2/layout/IconVerticalSolidList"/>
    <dgm:cxn modelId="{E7EAAAB3-700C-4650-974A-E4F982A1475C}" type="presParOf" srcId="{B0D82048-B3B3-44B5-9CA5-63DE4C0C99CA}" destId="{691C0E60-B8E1-4D34-B121-2A254CC7BD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DCDBD72-E93B-421D-890F-F17EDB581D0F}"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9BC994F6-3234-46F7-93A2-4AAC22CAAD6A}">
      <dgm:prSet phldr="0"/>
      <dgm:spPr/>
      <dgm:t>
        <a:bodyPr/>
        <a:lstStyle/>
        <a:p>
          <a:r>
            <a:rPr lang="en-US" cap="all"/>
            <a:t>In the future, our improved model could also consider individual news stories and not just the news website as a whole.</a:t>
          </a:r>
          <a:endParaRPr lang="en-US"/>
        </a:p>
      </dgm:t>
    </dgm:pt>
    <dgm:pt modelId="{F119A347-D55E-43B8-9240-855BD2905CC7}" type="parTrans" cxnId="{7A68F76D-A16F-4C5F-9D58-8B07447930E8}">
      <dgm:prSet/>
      <dgm:spPr/>
    </dgm:pt>
    <dgm:pt modelId="{BE233FC2-E89B-4F8E-8772-E4DB88905017}" type="sibTrans" cxnId="{7A68F76D-A16F-4C5F-9D58-8B07447930E8}">
      <dgm:prSet/>
      <dgm:spPr/>
      <dgm:t>
        <a:bodyPr/>
        <a:lstStyle/>
        <a:p>
          <a:endParaRPr lang="en-US"/>
        </a:p>
      </dgm:t>
    </dgm:pt>
    <dgm:pt modelId="{BAEEBD41-BE42-40F9-8725-CF46F223B41F}">
      <dgm:prSet phldr="0"/>
      <dgm:spPr/>
      <dgm:t>
        <a:bodyPr/>
        <a:lstStyle/>
        <a:p>
          <a:pPr rtl="0"/>
          <a:r>
            <a:rPr lang="en-US" cap="all"/>
            <a:t>To implement this in real life, we can make a mobile app or a Whatsapp-integrated feature.</a:t>
          </a:r>
        </a:p>
      </dgm:t>
    </dgm:pt>
    <dgm:pt modelId="{6F704284-3D4A-4B78-84A8-0ABBE02002C0}" type="parTrans" cxnId="{70F1E940-6C15-464B-A3E8-7F97D8B3A23E}">
      <dgm:prSet/>
      <dgm:spPr/>
    </dgm:pt>
    <dgm:pt modelId="{4F4C5A8C-53C7-42D8-A672-2E9983215B67}" type="sibTrans" cxnId="{70F1E940-6C15-464B-A3E8-7F97D8B3A23E}">
      <dgm:prSet/>
      <dgm:spPr/>
      <dgm:t>
        <a:bodyPr/>
        <a:lstStyle/>
        <a:p>
          <a:endParaRPr lang="en-US"/>
        </a:p>
      </dgm:t>
    </dgm:pt>
    <dgm:pt modelId="{0663E801-076D-4269-9662-BFE488AE2399}">
      <dgm:prSet phldr="0"/>
      <dgm:spPr/>
      <dgm:t>
        <a:bodyPr/>
        <a:lstStyle/>
        <a:p>
          <a:r>
            <a:rPr lang="en-US" cap="all"/>
            <a:t>Users would simply enter the link of a news website and be able to verify whether a news website is true or fake. </a:t>
          </a:r>
        </a:p>
      </dgm:t>
    </dgm:pt>
    <dgm:pt modelId="{DCC9F1C9-3F9F-4803-A8CA-B708411C9CFF}" type="parTrans" cxnId="{764A2FE5-FAF7-4C1D-AD77-040981D62C26}">
      <dgm:prSet/>
      <dgm:spPr/>
    </dgm:pt>
    <dgm:pt modelId="{A0E8C5F8-745E-4040-BB20-D48204221DE7}" type="sibTrans" cxnId="{764A2FE5-FAF7-4C1D-AD77-040981D62C26}">
      <dgm:prSet/>
      <dgm:spPr/>
      <dgm:t>
        <a:bodyPr/>
        <a:lstStyle/>
        <a:p>
          <a:endParaRPr lang="en-US"/>
        </a:p>
      </dgm:t>
    </dgm:pt>
    <dgm:pt modelId="{9DD2F8F9-6708-41E7-9769-0F284AB72FA1}" type="pres">
      <dgm:prSet presAssocID="{EDCDBD72-E93B-421D-890F-F17EDB581D0F}" presName="Name0" presStyleCnt="0">
        <dgm:presLayoutVars>
          <dgm:dir/>
          <dgm:resizeHandles val="exact"/>
        </dgm:presLayoutVars>
      </dgm:prSet>
      <dgm:spPr/>
    </dgm:pt>
    <dgm:pt modelId="{64B4B045-A402-4383-AF9B-40A55EF57980}" type="pres">
      <dgm:prSet presAssocID="{BAEEBD41-BE42-40F9-8725-CF46F223B41F}" presName="node" presStyleLbl="node1" presStyleIdx="0" presStyleCnt="3">
        <dgm:presLayoutVars>
          <dgm:bulletEnabled val="1"/>
        </dgm:presLayoutVars>
      </dgm:prSet>
      <dgm:spPr/>
    </dgm:pt>
    <dgm:pt modelId="{9CDC1FE6-9224-4272-B6CE-4D7BF89CCADA}" type="pres">
      <dgm:prSet presAssocID="{4F4C5A8C-53C7-42D8-A672-2E9983215B67}" presName="sibTrans" presStyleLbl="sibTrans1D1" presStyleIdx="0" presStyleCnt="2"/>
      <dgm:spPr/>
    </dgm:pt>
    <dgm:pt modelId="{34841F50-0662-4F70-9CF5-CCC991D85040}" type="pres">
      <dgm:prSet presAssocID="{4F4C5A8C-53C7-42D8-A672-2E9983215B67}" presName="connectorText" presStyleLbl="sibTrans1D1" presStyleIdx="0" presStyleCnt="2"/>
      <dgm:spPr/>
    </dgm:pt>
    <dgm:pt modelId="{CDC2C62D-FACA-4F9D-B82E-7838858E81A4}" type="pres">
      <dgm:prSet presAssocID="{0663E801-076D-4269-9662-BFE488AE2399}" presName="node" presStyleLbl="node1" presStyleIdx="1" presStyleCnt="3">
        <dgm:presLayoutVars>
          <dgm:bulletEnabled val="1"/>
        </dgm:presLayoutVars>
      </dgm:prSet>
      <dgm:spPr/>
    </dgm:pt>
    <dgm:pt modelId="{D4E415BD-B805-450F-B385-26EA88AE4774}" type="pres">
      <dgm:prSet presAssocID="{A0E8C5F8-745E-4040-BB20-D48204221DE7}" presName="sibTrans" presStyleLbl="sibTrans1D1" presStyleIdx="1" presStyleCnt="2"/>
      <dgm:spPr/>
    </dgm:pt>
    <dgm:pt modelId="{6D80162D-A656-4235-9260-8D41D003A0CD}" type="pres">
      <dgm:prSet presAssocID="{A0E8C5F8-745E-4040-BB20-D48204221DE7}" presName="connectorText" presStyleLbl="sibTrans1D1" presStyleIdx="1" presStyleCnt="2"/>
      <dgm:spPr/>
    </dgm:pt>
    <dgm:pt modelId="{14C62E8C-3016-401F-AFEE-AA4207CB42C0}" type="pres">
      <dgm:prSet presAssocID="{9BC994F6-3234-46F7-93A2-4AAC22CAAD6A}" presName="node" presStyleLbl="node1" presStyleIdx="2" presStyleCnt="3">
        <dgm:presLayoutVars>
          <dgm:bulletEnabled val="1"/>
        </dgm:presLayoutVars>
      </dgm:prSet>
      <dgm:spPr/>
    </dgm:pt>
  </dgm:ptLst>
  <dgm:cxnLst>
    <dgm:cxn modelId="{E4E2F702-6ED5-4BFB-A0EC-E34A709472A5}" type="presOf" srcId="{0663E801-076D-4269-9662-BFE488AE2399}" destId="{CDC2C62D-FACA-4F9D-B82E-7838858E81A4}" srcOrd="0" destOrd="0" presId="urn:microsoft.com/office/officeart/2016/7/layout/RepeatingBendingProcessNew"/>
    <dgm:cxn modelId="{27B49D16-59CD-4443-AE79-E3658C63A6D7}" type="presOf" srcId="{9BC994F6-3234-46F7-93A2-4AAC22CAAD6A}" destId="{14C62E8C-3016-401F-AFEE-AA4207CB42C0}" srcOrd="0" destOrd="0" presId="urn:microsoft.com/office/officeart/2016/7/layout/RepeatingBendingProcessNew"/>
    <dgm:cxn modelId="{70F1E940-6C15-464B-A3E8-7F97D8B3A23E}" srcId="{EDCDBD72-E93B-421D-890F-F17EDB581D0F}" destId="{BAEEBD41-BE42-40F9-8725-CF46F223B41F}" srcOrd="0" destOrd="0" parTransId="{6F704284-3D4A-4B78-84A8-0ABBE02002C0}" sibTransId="{4F4C5A8C-53C7-42D8-A672-2E9983215B67}"/>
    <dgm:cxn modelId="{5838D049-AFE6-4D25-99F7-790D1266D713}" type="presOf" srcId="{4F4C5A8C-53C7-42D8-A672-2E9983215B67}" destId="{34841F50-0662-4F70-9CF5-CCC991D85040}" srcOrd="1" destOrd="0" presId="urn:microsoft.com/office/officeart/2016/7/layout/RepeatingBendingProcessNew"/>
    <dgm:cxn modelId="{7A68F76D-A16F-4C5F-9D58-8B07447930E8}" srcId="{EDCDBD72-E93B-421D-890F-F17EDB581D0F}" destId="{9BC994F6-3234-46F7-93A2-4AAC22CAAD6A}" srcOrd="2" destOrd="0" parTransId="{F119A347-D55E-43B8-9240-855BD2905CC7}" sibTransId="{BE233FC2-E89B-4F8E-8772-E4DB88905017}"/>
    <dgm:cxn modelId="{CA7B0F74-D404-4B24-A8AC-5AF83A9C4E2D}" type="presOf" srcId="{BAEEBD41-BE42-40F9-8725-CF46F223B41F}" destId="{64B4B045-A402-4383-AF9B-40A55EF57980}" srcOrd="0" destOrd="0" presId="urn:microsoft.com/office/officeart/2016/7/layout/RepeatingBendingProcessNew"/>
    <dgm:cxn modelId="{D70F8687-A6E6-4374-9259-01B72DF9D112}" type="presOf" srcId="{A0E8C5F8-745E-4040-BB20-D48204221DE7}" destId="{D4E415BD-B805-450F-B385-26EA88AE4774}" srcOrd="0" destOrd="0" presId="urn:microsoft.com/office/officeart/2016/7/layout/RepeatingBendingProcessNew"/>
    <dgm:cxn modelId="{4B1D62AC-B521-498F-B63B-06AF9DF6F863}" type="presOf" srcId="{EDCDBD72-E93B-421D-890F-F17EDB581D0F}" destId="{9DD2F8F9-6708-41E7-9769-0F284AB72FA1}" srcOrd="0" destOrd="0" presId="urn:microsoft.com/office/officeart/2016/7/layout/RepeatingBendingProcessNew"/>
    <dgm:cxn modelId="{80CBECE4-2DC0-4D50-9937-E5A71BE68903}" type="presOf" srcId="{4F4C5A8C-53C7-42D8-A672-2E9983215B67}" destId="{9CDC1FE6-9224-4272-B6CE-4D7BF89CCADA}" srcOrd="0" destOrd="0" presId="urn:microsoft.com/office/officeart/2016/7/layout/RepeatingBendingProcessNew"/>
    <dgm:cxn modelId="{764A2FE5-FAF7-4C1D-AD77-040981D62C26}" srcId="{EDCDBD72-E93B-421D-890F-F17EDB581D0F}" destId="{0663E801-076D-4269-9662-BFE488AE2399}" srcOrd="1" destOrd="0" parTransId="{DCC9F1C9-3F9F-4803-A8CA-B708411C9CFF}" sibTransId="{A0E8C5F8-745E-4040-BB20-D48204221DE7}"/>
    <dgm:cxn modelId="{CE8A6DEE-A211-4133-8C83-D326F3CA71CE}" type="presOf" srcId="{A0E8C5F8-745E-4040-BB20-D48204221DE7}" destId="{6D80162D-A656-4235-9260-8D41D003A0CD}" srcOrd="1" destOrd="0" presId="urn:microsoft.com/office/officeart/2016/7/layout/RepeatingBendingProcessNew"/>
    <dgm:cxn modelId="{4EB935C9-1997-4851-8C60-96EF5BB0BF59}" type="presParOf" srcId="{9DD2F8F9-6708-41E7-9769-0F284AB72FA1}" destId="{64B4B045-A402-4383-AF9B-40A55EF57980}" srcOrd="0" destOrd="0" presId="urn:microsoft.com/office/officeart/2016/7/layout/RepeatingBendingProcessNew"/>
    <dgm:cxn modelId="{5B7CFBE3-46EE-4032-9FD1-CABF84E5FB37}" type="presParOf" srcId="{9DD2F8F9-6708-41E7-9769-0F284AB72FA1}" destId="{9CDC1FE6-9224-4272-B6CE-4D7BF89CCADA}" srcOrd="1" destOrd="0" presId="urn:microsoft.com/office/officeart/2016/7/layout/RepeatingBendingProcessNew"/>
    <dgm:cxn modelId="{47AD6075-C5E2-4A8B-818D-C85D998DCDD6}" type="presParOf" srcId="{9CDC1FE6-9224-4272-B6CE-4D7BF89CCADA}" destId="{34841F50-0662-4F70-9CF5-CCC991D85040}" srcOrd="0" destOrd="0" presId="urn:microsoft.com/office/officeart/2016/7/layout/RepeatingBendingProcessNew"/>
    <dgm:cxn modelId="{248F8197-1981-4D48-8A09-E512827A2829}" type="presParOf" srcId="{9DD2F8F9-6708-41E7-9769-0F284AB72FA1}" destId="{CDC2C62D-FACA-4F9D-B82E-7838858E81A4}" srcOrd="2" destOrd="0" presId="urn:microsoft.com/office/officeart/2016/7/layout/RepeatingBendingProcessNew"/>
    <dgm:cxn modelId="{165A39C3-0432-4A5F-AC01-39F9FC847DF6}" type="presParOf" srcId="{9DD2F8F9-6708-41E7-9769-0F284AB72FA1}" destId="{D4E415BD-B805-450F-B385-26EA88AE4774}" srcOrd="3" destOrd="0" presId="urn:microsoft.com/office/officeart/2016/7/layout/RepeatingBendingProcessNew"/>
    <dgm:cxn modelId="{5D6B2EB3-7687-473F-AA2F-E8535A260FBF}" type="presParOf" srcId="{D4E415BD-B805-450F-B385-26EA88AE4774}" destId="{6D80162D-A656-4235-9260-8D41D003A0CD}" srcOrd="0" destOrd="0" presId="urn:microsoft.com/office/officeart/2016/7/layout/RepeatingBendingProcessNew"/>
    <dgm:cxn modelId="{ECF68383-6476-44FA-9FFC-C96EBCB8D0A8}" type="presParOf" srcId="{9DD2F8F9-6708-41E7-9769-0F284AB72FA1}" destId="{14C62E8C-3016-401F-AFEE-AA4207CB42C0}"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A35F2D9-414A-475B-A6B5-38CB7A44C021}"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4DAF8F5C-F7CC-4B0D-9057-5DE899BEFF43}">
      <dgm:prSet phldr="0"/>
      <dgm:spPr/>
      <dgm:t>
        <a:bodyPr/>
        <a:lstStyle/>
        <a:p>
          <a:r>
            <a:rPr lang="en-US"/>
            <a:t>Instead of using only 16 features, we changed to using 616 features in our word-2-vec model, which was one of the key factors for improving our accuracy </a:t>
          </a:r>
        </a:p>
      </dgm:t>
    </dgm:pt>
    <dgm:pt modelId="{AA3BC515-90F3-49E9-AA39-63B849D583BF}" type="parTrans" cxnId="{4B9FB347-39FA-473B-9B57-294AA17DDFB0}">
      <dgm:prSet/>
      <dgm:spPr/>
    </dgm:pt>
    <dgm:pt modelId="{41C4A754-46F2-4998-88B2-67AF1A292100}" type="sibTrans" cxnId="{4B9FB347-39FA-473B-9B57-294AA17DDFB0}">
      <dgm:prSet/>
      <dgm:spPr/>
    </dgm:pt>
    <dgm:pt modelId="{88FD5DED-51A5-417C-91BE-D86508D65359}">
      <dgm:prSet phldr="0"/>
      <dgm:spPr/>
      <dgm:t>
        <a:bodyPr/>
        <a:lstStyle/>
        <a:p>
          <a:r>
            <a:rPr lang="en-US"/>
            <a:t>Using controversial words which were seen to appear more in fake news than in real. Eg. bombing, terrorist, Trump</a:t>
          </a:r>
        </a:p>
      </dgm:t>
    </dgm:pt>
    <dgm:pt modelId="{118BA7E1-4542-43FD-87C1-D216ED5FDEE3}" type="parTrans" cxnId="{76F1F0E5-FA22-4617-AB8A-E4FD9B644956}">
      <dgm:prSet/>
      <dgm:spPr/>
    </dgm:pt>
    <dgm:pt modelId="{D76C20F7-B408-44FE-BF2E-37B8A4715A7C}" type="sibTrans" cxnId="{76F1F0E5-FA22-4617-AB8A-E4FD9B644956}">
      <dgm:prSet/>
      <dgm:spPr/>
    </dgm:pt>
    <dgm:pt modelId="{6A97414D-3700-437B-A63A-1A968E72E448}" type="pres">
      <dgm:prSet presAssocID="{EA35F2D9-414A-475B-A6B5-38CB7A44C021}" presName="root" presStyleCnt="0">
        <dgm:presLayoutVars>
          <dgm:dir/>
          <dgm:resizeHandles val="exact"/>
        </dgm:presLayoutVars>
      </dgm:prSet>
      <dgm:spPr/>
    </dgm:pt>
    <dgm:pt modelId="{AE282B7D-16A2-48C9-9EE8-CFAE91E6F730}" type="pres">
      <dgm:prSet presAssocID="{4DAF8F5C-F7CC-4B0D-9057-5DE899BEFF43}" presName="compNode" presStyleCnt="0"/>
      <dgm:spPr/>
    </dgm:pt>
    <dgm:pt modelId="{959B07F0-6FBE-46CB-A64E-646197F5DE86}" type="pres">
      <dgm:prSet presAssocID="{4DAF8F5C-F7CC-4B0D-9057-5DE899BEFF43}" presName="bgRect" presStyleLbl="bgShp" presStyleIdx="0" presStyleCnt="2"/>
      <dgm:spPr/>
    </dgm:pt>
    <dgm:pt modelId="{265AFDA4-5464-4B01-9F3E-63299610C03F}" type="pres">
      <dgm:prSet presAssocID="{4DAF8F5C-F7CC-4B0D-9057-5DE899BEFF43}" presName="iconRect" presStyleLbl="node1" presStyleIdx="0" presStyleCnt="2"/>
      <dgm:spPr>
        <a:ln>
          <a:noFill/>
        </a:ln>
      </dgm:spPr>
    </dgm:pt>
    <dgm:pt modelId="{3DB6A6D2-0D02-4D8F-A5C9-DD365446FD0D}" type="pres">
      <dgm:prSet presAssocID="{4DAF8F5C-F7CC-4B0D-9057-5DE899BEFF43}" presName="spaceRect" presStyleCnt="0"/>
      <dgm:spPr/>
    </dgm:pt>
    <dgm:pt modelId="{E008AD88-2569-4822-99D4-17D6081FA745}" type="pres">
      <dgm:prSet presAssocID="{4DAF8F5C-F7CC-4B0D-9057-5DE899BEFF43}" presName="parTx" presStyleLbl="revTx" presStyleIdx="0" presStyleCnt="2">
        <dgm:presLayoutVars>
          <dgm:chMax val="0"/>
          <dgm:chPref val="0"/>
        </dgm:presLayoutVars>
      </dgm:prSet>
      <dgm:spPr/>
    </dgm:pt>
    <dgm:pt modelId="{4FFD036A-723B-48CE-9036-F12224CCCADC}" type="pres">
      <dgm:prSet presAssocID="{41C4A754-46F2-4998-88B2-67AF1A292100}" presName="sibTrans" presStyleCnt="0"/>
      <dgm:spPr/>
    </dgm:pt>
    <dgm:pt modelId="{E8288FE1-CF79-439E-8BBB-446133AEB0EA}" type="pres">
      <dgm:prSet presAssocID="{88FD5DED-51A5-417C-91BE-D86508D65359}" presName="compNode" presStyleCnt="0"/>
      <dgm:spPr/>
    </dgm:pt>
    <dgm:pt modelId="{EB6B89BF-D7DF-4602-B55B-00D5DC7AE108}" type="pres">
      <dgm:prSet presAssocID="{88FD5DED-51A5-417C-91BE-D86508D65359}" presName="bgRect" presStyleLbl="bgShp" presStyleIdx="1" presStyleCnt="2"/>
      <dgm:spPr/>
    </dgm:pt>
    <dgm:pt modelId="{9022279C-F64D-4D61-9B34-5C0CB1310038}" type="pres">
      <dgm:prSet presAssocID="{88FD5DED-51A5-417C-91BE-D86508D65359}" presName="iconRect" presStyleLbl="node1" presStyleIdx="1" presStyleCnt="2"/>
      <dgm:spPr>
        <a:ln>
          <a:noFill/>
        </a:ln>
      </dgm:spPr>
    </dgm:pt>
    <dgm:pt modelId="{A46C3B6E-112B-491C-BB17-FAC9E6D9B820}" type="pres">
      <dgm:prSet presAssocID="{88FD5DED-51A5-417C-91BE-D86508D65359}" presName="spaceRect" presStyleCnt="0"/>
      <dgm:spPr/>
    </dgm:pt>
    <dgm:pt modelId="{76EDAB8A-2D5A-4AF8-8DDF-59455D21089C}" type="pres">
      <dgm:prSet presAssocID="{88FD5DED-51A5-417C-91BE-D86508D65359}" presName="parTx" presStyleLbl="revTx" presStyleIdx="1" presStyleCnt="2">
        <dgm:presLayoutVars>
          <dgm:chMax val="0"/>
          <dgm:chPref val="0"/>
        </dgm:presLayoutVars>
      </dgm:prSet>
      <dgm:spPr/>
    </dgm:pt>
  </dgm:ptLst>
  <dgm:cxnLst>
    <dgm:cxn modelId="{4B9FB347-39FA-473B-9B57-294AA17DDFB0}" srcId="{EA35F2D9-414A-475B-A6B5-38CB7A44C021}" destId="{4DAF8F5C-F7CC-4B0D-9057-5DE899BEFF43}" srcOrd="0" destOrd="0" parTransId="{AA3BC515-90F3-49E9-AA39-63B849D583BF}" sibTransId="{41C4A754-46F2-4998-88B2-67AF1A292100}"/>
    <dgm:cxn modelId="{607894BD-3DF9-4FC5-BA61-DCA0FF1BB69E}" type="presOf" srcId="{4DAF8F5C-F7CC-4B0D-9057-5DE899BEFF43}" destId="{E008AD88-2569-4822-99D4-17D6081FA745}" srcOrd="0" destOrd="0" presId="urn:microsoft.com/office/officeart/2018/2/layout/IconVerticalSolidList"/>
    <dgm:cxn modelId="{76D0E7D2-5652-4683-97EE-EC2187818CC8}" type="presOf" srcId="{88FD5DED-51A5-417C-91BE-D86508D65359}" destId="{76EDAB8A-2D5A-4AF8-8DDF-59455D21089C}" srcOrd="0" destOrd="0" presId="urn:microsoft.com/office/officeart/2018/2/layout/IconVerticalSolidList"/>
    <dgm:cxn modelId="{0BBC1DDD-4A61-4109-804D-7D48E55F8330}" type="presOf" srcId="{EA35F2D9-414A-475B-A6B5-38CB7A44C021}" destId="{6A97414D-3700-437B-A63A-1A968E72E448}" srcOrd="0" destOrd="0" presId="urn:microsoft.com/office/officeart/2018/2/layout/IconVerticalSolidList"/>
    <dgm:cxn modelId="{76F1F0E5-FA22-4617-AB8A-E4FD9B644956}" srcId="{EA35F2D9-414A-475B-A6B5-38CB7A44C021}" destId="{88FD5DED-51A5-417C-91BE-D86508D65359}" srcOrd="1" destOrd="0" parTransId="{118BA7E1-4542-43FD-87C1-D216ED5FDEE3}" sibTransId="{D76C20F7-B408-44FE-BF2E-37B8A4715A7C}"/>
    <dgm:cxn modelId="{98CF1498-0A64-40DE-B5F3-A2800A9CED71}" type="presParOf" srcId="{6A97414D-3700-437B-A63A-1A968E72E448}" destId="{AE282B7D-16A2-48C9-9EE8-CFAE91E6F730}" srcOrd="0" destOrd="0" presId="urn:microsoft.com/office/officeart/2018/2/layout/IconVerticalSolidList"/>
    <dgm:cxn modelId="{DFD85E2D-4972-4397-8CAE-D5FA695A32D5}" type="presParOf" srcId="{AE282B7D-16A2-48C9-9EE8-CFAE91E6F730}" destId="{959B07F0-6FBE-46CB-A64E-646197F5DE86}" srcOrd="0" destOrd="0" presId="urn:microsoft.com/office/officeart/2018/2/layout/IconVerticalSolidList"/>
    <dgm:cxn modelId="{488E614A-1790-48BA-93B1-EAE4FF0CFF5D}" type="presParOf" srcId="{AE282B7D-16A2-48C9-9EE8-CFAE91E6F730}" destId="{265AFDA4-5464-4B01-9F3E-63299610C03F}" srcOrd="1" destOrd="0" presId="urn:microsoft.com/office/officeart/2018/2/layout/IconVerticalSolidList"/>
    <dgm:cxn modelId="{BF21A9F3-9285-4646-B1D9-894479020A33}" type="presParOf" srcId="{AE282B7D-16A2-48C9-9EE8-CFAE91E6F730}" destId="{3DB6A6D2-0D02-4D8F-A5C9-DD365446FD0D}" srcOrd="2" destOrd="0" presId="urn:microsoft.com/office/officeart/2018/2/layout/IconVerticalSolidList"/>
    <dgm:cxn modelId="{61255BF1-AEE0-474A-9C8A-525D5355F4B0}" type="presParOf" srcId="{AE282B7D-16A2-48C9-9EE8-CFAE91E6F730}" destId="{E008AD88-2569-4822-99D4-17D6081FA745}" srcOrd="3" destOrd="0" presId="urn:microsoft.com/office/officeart/2018/2/layout/IconVerticalSolidList"/>
    <dgm:cxn modelId="{8AF3A979-9E58-4A51-9478-ABDB197DBC10}" type="presParOf" srcId="{6A97414D-3700-437B-A63A-1A968E72E448}" destId="{4FFD036A-723B-48CE-9036-F12224CCCADC}" srcOrd="1" destOrd="0" presId="urn:microsoft.com/office/officeart/2018/2/layout/IconVerticalSolidList"/>
    <dgm:cxn modelId="{5222C381-B4ED-4005-BF2F-79C788FBC384}" type="presParOf" srcId="{6A97414D-3700-437B-A63A-1A968E72E448}" destId="{E8288FE1-CF79-439E-8BBB-446133AEB0EA}" srcOrd="2" destOrd="0" presId="urn:microsoft.com/office/officeart/2018/2/layout/IconVerticalSolidList"/>
    <dgm:cxn modelId="{302456B3-5B74-493A-90A2-E8F1A6707823}" type="presParOf" srcId="{E8288FE1-CF79-439E-8BBB-446133AEB0EA}" destId="{EB6B89BF-D7DF-4602-B55B-00D5DC7AE108}" srcOrd="0" destOrd="0" presId="urn:microsoft.com/office/officeart/2018/2/layout/IconVerticalSolidList"/>
    <dgm:cxn modelId="{505CC4ED-5929-46E6-BBB8-1697C96ABBDD}" type="presParOf" srcId="{E8288FE1-CF79-439E-8BBB-446133AEB0EA}" destId="{9022279C-F64D-4D61-9B34-5C0CB1310038}" srcOrd="1" destOrd="0" presId="urn:microsoft.com/office/officeart/2018/2/layout/IconVerticalSolidList"/>
    <dgm:cxn modelId="{42ED4CE4-6F90-4F83-8584-E09B855A43D0}" type="presParOf" srcId="{E8288FE1-CF79-439E-8BBB-446133AEB0EA}" destId="{A46C3B6E-112B-491C-BB17-FAC9E6D9B820}" srcOrd="2" destOrd="0" presId="urn:microsoft.com/office/officeart/2018/2/layout/IconVerticalSolidList"/>
    <dgm:cxn modelId="{9728DD4D-9B6E-4929-8178-4621C31369A5}" type="presParOf" srcId="{E8288FE1-CF79-439E-8BBB-446133AEB0EA}" destId="{76EDAB8A-2D5A-4AF8-8DDF-59455D2108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A35F2D9-414A-475B-A6B5-38CB7A44C021}"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88FD5DED-51A5-417C-91BE-D86508D65359}">
      <dgm:prSet phldr="0"/>
      <dgm:spPr/>
      <dgm:t>
        <a:bodyPr/>
        <a:lstStyle/>
        <a:p>
          <a:pPr>
            <a:lnSpc>
              <a:spcPct val="100000"/>
            </a:lnSpc>
          </a:pPr>
          <a:r>
            <a:rPr lang="en-US" dirty="0"/>
            <a:t>The main contribution of this project is support for the idea that machine learning could be useful in a novel way for the task of classifying fake news.</a:t>
          </a:r>
        </a:p>
      </dgm:t>
    </dgm:pt>
    <dgm:pt modelId="{118BA7E1-4542-43FD-87C1-D216ED5FDEE3}" type="parTrans" cxnId="{76F1F0E5-FA22-4617-AB8A-E4FD9B644956}">
      <dgm:prSet/>
      <dgm:spPr/>
    </dgm:pt>
    <dgm:pt modelId="{D76C20F7-B408-44FE-BF2E-37B8A4715A7C}" type="sibTrans" cxnId="{76F1F0E5-FA22-4617-AB8A-E4FD9B644956}">
      <dgm:prSet/>
      <dgm:spPr/>
    </dgm:pt>
    <dgm:pt modelId="{AA834CC9-DB90-4261-97B4-5A47210EC68B}">
      <dgm:prSet phldr="0"/>
      <dgm:spPr/>
      <dgm:t>
        <a:bodyPr/>
        <a:lstStyle/>
        <a:p>
          <a:pPr>
            <a:lnSpc>
              <a:spcPct val="100000"/>
            </a:lnSpc>
          </a:pPr>
          <a:r>
            <a:rPr lang="en-US" dirty="0"/>
            <a:t>Our findings show that after much pre-processing of relatively small dataset, a simple CNN is able to pick up on a diverse set of potentially subtle language patterns that a human may (or may not) be able to detect</a:t>
          </a:r>
          <a:endParaRPr lang="en-US" dirty="0">
            <a:latin typeface="Goudy Old Style"/>
          </a:endParaRPr>
        </a:p>
      </dgm:t>
    </dgm:pt>
    <dgm:pt modelId="{4DBD8712-82EA-4C7F-8445-5D52230C949B}" type="parTrans" cxnId="{1F862967-CB5A-42AA-A955-E4D9D7B61C78}">
      <dgm:prSet/>
      <dgm:spPr/>
    </dgm:pt>
    <dgm:pt modelId="{D080D329-B147-4C7D-8A46-55D550F30185}" type="sibTrans" cxnId="{1F862967-CB5A-42AA-A955-E4D9D7B61C78}">
      <dgm:prSet/>
      <dgm:spPr/>
    </dgm:pt>
    <dgm:pt modelId="{B83F48C9-D58F-46DB-B27E-875FC6F0C2A2}">
      <dgm:prSet phldr="0"/>
      <dgm:spPr/>
      <dgm:t>
        <a:bodyPr/>
        <a:lstStyle/>
        <a:p>
          <a:pPr rtl="0">
            <a:lnSpc>
              <a:spcPct val="100000"/>
            </a:lnSpc>
          </a:pPr>
          <a:r>
            <a:rPr lang="en-US" dirty="0"/>
            <a:t>Many of these language patterns are intuitively useful in a humans manner of classifying fake news. Some such intuitive patterns that our model has found to indicate fake news include generalizations, colloquialisms and exaggerations</a:t>
          </a:r>
          <a:endParaRPr lang="en-US" dirty="0">
            <a:latin typeface="Goudy Old Style"/>
          </a:endParaRPr>
        </a:p>
      </dgm:t>
    </dgm:pt>
    <dgm:pt modelId="{FBD71263-03E4-4DB1-B967-24242923FEEF}" type="parTrans" cxnId="{3C16799B-F9B8-4D74-8C3F-F68CD738375B}">
      <dgm:prSet/>
      <dgm:spPr/>
    </dgm:pt>
    <dgm:pt modelId="{6FAC6FF0-969E-497C-B24A-61C92EE347F4}" type="sibTrans" cxnId="{3C16799B-F9B8-4D74-8C3F-F68CD738375B}">
      <dgm:prSet/>
      <dgm:spPr/>
    </dgm:pt>
    <dgm:pt modelId="{6A97414D-3700-437B-A63A-1A968E72E448}" type="pres">
      <dgm:prSet presAssocID="{EA35F2D9-414A-475B-A6B5-38CB7A44C021}" presName="root" presStyleCnt="0">
        <dgm:presLayoutVars>
          <dgm:dir/>
          <dgm:resizeHandles val="exact"/>
        </dgm:presLayoutVars>
      </dgm:prSet>
      <dgm:spPr/>
    </dgm:pt>
    <dgm:pt modelId="{E8288FE1-CF79-439E-8BBB-446133AEB0EA}" type="pres">
      <dgm:prSet presAssocID="{88FD5DED-51A5-417C-91BE-D86508D65359}" presName="compNode" presStyleCnt="0"/>
      <dgm:spPr/>
    </dgm:pt>
    <dgm:pt modelId="{EB6B89BF-D7DF-4602-B55B-00D5DC7AE108}" type="pres">
      <dgm:prSet presAssocID="{88FD5DED-51A5-417C-91BE-D86508D65359}" presName="bgRect" presStyleLbl="bgShp" presStyleIdx="0" presStyleCnt="3"/>
      <dgm:spPr/>
    </dgm:pt>
    <dgm:pt modelId="{9022279C-F64D-4D61-9B34-5C0CB1310038}" type="pres">
      <dgm:prSet presAssocID="{88FD5DED-51A5-417C-91BE-D86508D65359}" presName="iconRect" presStyleLbl="node1" presStyleIdx="0" presStyleCnt="3"/>
      <dgm:spPr>
        <a:ln>
          <a:noFill/>
        </a:ln>
      </dgm:spPr>
    </dgm:pt>
    <dgm:pt modelId="{A46C3B6E-112B-491C-BB17-FAC9E6D9B820}" type="pres">
      <dgm:prSet presAssocID="{88FD5DED-51A5-417C-91BE-D86508D65359}" presName="spaceRect" presStyleCnt="0"/>
      <dgm:spPr/>
    </dgm:pt>
    <dgm:pt modelId="{76EDAB8A-2D5A-4AF8-8DDF-59455D21089C}" type="pres">
      <dgm:prSet presAssocID="{88FD5DED-51A5-417C-91BE-D86508D65359}" presName="parTx" presStyleLbl="revTx" presStyleIdx="0" presStyleCnt="3">
        <dgm:presLayoutVars>
          <dgm:chMax val="0"/>
          <dgm:chPref val="0"/>
        </dgm:presLayoutVars>
      </dgm:prSet>
      <dgm:spPr/>
    </dgm:pt>
    <dgm:pt modelId="{F07EF645-5190-4696-8C32-DDCDD27CF258}" type="pres">
      <dgm:prSet presAssocID="{D76C20F7-B408-44FE-BF2E-37B8A4715A7C}" presName="sibTrans" presStyleCnt="0"/>
      <dgm:spPr/>
    </dgm:pt>
    <dgm:pt modelId="{D8E2A399-922E-418A-AAFB-82094433E9DA}" type="pres">
      <dgm:prSet presAssocID="{AA834CC9-DB90-4261-97B4-5A47210EC68B}" presName="compNode" presStyleCnt="0"/>
      <dgm:spPr/>
    </dgm:pt>
    <dgm:pt modelId="{97136265-7E7B-4D80-B04A-1E7451FDB4F1}" type="pres">
      <dgm:prSet presAssocID="{AA834CC9-DB90-4261-97B4-5A47210EC68B}" presName="bgRect" presStyleLbl="bgShp" presStyleIdx="1" presStyleCnt="3"/>
      <dgm:spPr/>
    </dgm:pt>
    <dgm:pt modelId="{6ECBBB3C-7E01-447F-AC23-0C4624BAAD6C}" type="pres">
      <dgm:prSet presAssocID="{AA834CC9-DB90-4261-97B4-5A47210EC68B}" presName="iconRect" presStyleLbl="node1" presStyleIdx="1" presStyleCnt="3"/>
      <dgm:spPr/>
    </dgm:pt>
    <dgm:pt modelId="{4AF2C511-AABA-4050-B8CE-74A6326EEE98}" type="pres">
      <dgm:prSet presAssocID="{AA834CC9-DB90-4261-97B4-5A47210EC68B}" presName="spaceRect" presStyleCnt="0"/>
      <dgm:spPr/>
    </dgm:pt>
    <dgm:pt modelId="{B1D4758E-FAA4-47EA-AAA2-307B026B1E4F}" type="pres">
      <dgm:prSet presAssocID="{AA834CC9-DB90-4261-97B4-5A47210EC68B}" presName="parTx" presStyleLbl="revTx" presStyleIdx="1" presStyleCnt="3">
        <dgm:presLayoutVars>
          <dgm:chMax val="0"/>
          <dgm:chPref val="0"/>
        </dgm:presLayoutVars>
      </dgm:prSet>
      <dgm:spPr/>
    </dgm:pt>
    <dgm:pt modelId="{92A1E501-5ED3-44FD-B24C-1361CEF80355}" type="pres">
      <dgm:prSet presAssocID="{D080D329-B147-4C7D-8A46-55D550F30185}" presName="sibTrans" presStyleCnt="0"/>
      <dgm:spPr/>
    </dgm:pt>
    <dgm:pt modelId="{899049D4-A445-4BA5-AC05-DFFC906E3091}" type="pres">
      <dgm:prSet presAssocID="{B83F48C9-D58F-46DB-B27E-875FC6F0C2A2}" presName="compNode" presStyleCnt="0"/>
      <dgm:spPr/>
    </dgm:pt>
    <dgm:pt modelId="{2E8EEBC5-1264-443E-94A0-BAD71F89DAB8}" type="pres">
      <dgm:prSet presAssocID="{B83F48C9-D58F-46DB-B27E-875FC6F0C2A2}" presName="bgRect" presStyleLbl="bgShp" presStyleIdx="2" presStyleCnt="3"/>
      <dgm:spPr/>
    </dgm:pt>
    <dgm:pt modelId="{E8ED5CF4-D3CD-4B2F-9657-D9EDAF145255}" type="pres">
      <dgm:prSet presAssocID="{B83F48C9-D58F-46DB-B27E-875FC6F0C2A2}" presName="iconRect" presStyleLbl="node1" presStyleIdx="2" presStyleCnt="3"/>
      <dgm:spPr/>
    </dgm:pt>
    <dgm:pt modelId="{722057D9-6BE2-4D0A-9F46-AA27B928F4EE}" type="pres">
      <dgm:prSet presAssocID="{B83F48C9-D58F-46DB-B27E-875FC6F0C2A2}" presName="spaceRect" presStyleCnt="0"/>
      <dgm:spPr/>
    </dgm:pt>
    <dgm:pt modelId="{FEC60B32-AAE8-4D39-A33C-9B2944F9A424}" type="pres">
      <dgm:prSet presAssocID="{B83F48C9-D58F-46DB-B27E-875FC6F0C2A2}" presName="parTx" presStyleLbl="revTx" presStyleIdx="2" presStyleCnt="3">
        <dgm:presLayoutVars>
          <dgm:chMax val="0"/>
          <dgm:chPref val="0"/>
        </dgm:presLayoutVars>
      </dgm:prSet>
      <dgm:spPr/>
    </dgm:pt>
  </dgm:ptLst>
  <dgm:cxnLst>
    <dgm:cxn modelId="{1F862967-CB5A-42AA-A955-E4D9D7B61C78}" srcId="{EA35F2D9-414A-475B-A6B5-38CB7A44C021}" destId="{AA834CC9-DB90-4261-97B4-5A47210EC68B}" srcOrd="1" destOrd="0" parTransId="{4DBD8712-82EA-4C7F-8445-5D52230C949B}" sibTransId="{D080D329-B147-4C7D-8A46-55D550F30185}"/>
    <dgm:cxn modelId="{C886AF70-9862-4218-AAB1-D2DE91E72418}" type="presOf" srcId="{88FD5DED-51A5-417C-91BE-D86508D65359}" destId="{76EDAB8A-2D5A-4AF8-8DDF-59455D21089C}" srcOrd="0" destOrd="0" presId="urn:microsoft.com/office/officeart/2018/2/layout/IconVerticalSolidList"/>
    <dgm:cxn modelId="{5870FC7A-511B-436A-BBDB-74EFC1049D79}" type="presOf" srcId="{B83F48C9-D58F-46DB-B27E-875FC6F0C2A2}" destId="{FEC60B32-AAE8-4D39-A33C-9B2944F9A424}" srcOrd="0" destOrd="0" presId="urn:microsoft.com/office/officeart/2018/2/layout/IconVerticalSolidList"/>
    <dgm:cxn modelId="{3C16799B-F9B8-4D74-8C3F-F68CD738375B}" srcId="{EA35F2D9-414A-475B-A6B5-38CB7A44C021}" destId="{B83F48C9-D58F-46DB-B27E-875FC6F0C2A2}" srcOrd="2" destOrd="0" parTransId="{FBD71263-03E4-4DB1-B967-24242923FEEF}" sibTransId="{6FAC6FF0-969E-497C-B24A-61C92EE347F4}"/>
    <dgm:cxn modelId="{AADD9AD2-409C-4792-A9E2-93B7B399A8E5}" type="presOf" srcId="{AA834CC9-DB90-4261-97B4-5A47210EC68B}" destId="{B1D4758E-FAA4-47EA-AAA2-307B026B1E4F}" srcOrd="0" destOrd="0" presId="urn:microsoft.com/office/officeart/2018/2/layout/IconVerticalSolidList"/>
    <dgm:cxn modelId="{0BBC1DDD-4A61-4109-804D-7D48E55F8330}" type="presOf" srcId="{EA35F2D9-414A-475B-A6B5-38CB7A44C021}" destId="{6A97414D-3700-437B-A63A-1A968E72E448}" srcOrd="0" destOrd="0" presId="urn:microsoft.com/office/officeart/2018/2/layout/IconVerticalSolidList"/>
    <dgm:cxn modelId="{76F1F0E5-FA22-4617-AB8A-E4FD9B644956}" srcId="{EA35F2D9-414A-475B-A6B5-38CB7A44C021}" destId="{88FD5DED-51A5-417C-91BE-D86508D65359}" srcOrd="0" destOrd="0" parTransId="{118BA7E1-4542-43FD-87C1-D216ED5FDEE3}" sibTransId="{D76C20F7-B408-44FE-BF2E-37B8A4715A7C}"/>
    <dgm:cxn modelId="{14EB10DD-9407-4DC3-A0DF-F23CC6479B95}" type="presParOf" srcId="{6A97414D-3700-437B-A63A-1A968E72E448}" destId="{E8288FE1-CF79-439E-8BBB-446133AEB0EA}" srcOrd="0" destOrd="0" presId="urn:microsoft.com/office/officeart/2018/2/layout/IconVerticalSolidList"/>
    <dgm:cxn modelId="{B6F71DFD-15D6-41E2-8163-1CDAE38245BA}" type="presParOf" srcId="{E8288FE1-CF79-439E-8BBB-446133AEB0EA}" destId="{EB6B89BF-D7DF-4602-B55B-00D5DC7AE108}" srcOrd="0" destOrd="0" presId="urn:microsoft.com/office/officeart/2018/2/layout/IconVerticalSolidList"/>
    <dgm:cxn modelId="{0699C5E7-881F-4F61-AEBE-3C631B4D5AE9}" type="presParOf" srcId="{E8288FE1-CF79-439E-8BBB-446133AEB0EA}" destId="{9022279C-F64D-4D61-9B34-5C0CB1310038}" srcOrd="1" destOrd="0" presId="urn:microsoft.com/office/officeart/2018/2/layout/IconVerticalSolidList"/>
    <dgm:cxn modelId="{95CE9009-236C-4CED-B593-FCF55B5D31EF}" type="presParOf" srcId="{E8288FE1-CF79-439E-8BBB-446133AEB0EA}" destId="{A46C3B6E-112B-491C-BB17-FAC9E6D9B820}" srcOrd="2" destOrd="0" presId="urn:microsoft.com/office/officeart/2018/2/layout/IconVerticalSolidList"/>
    <dgm:cxn modelId="{B69782C3-EFE9-425D-AD41-14F964A552CF}" type="presParOf" srcId="{E8288FE1-CF79-439E-8BBB-446133AEB0EA}" destId="{76EDAB8A-2D5A-4AF8-8DDF-59455D21089C}" srcOrd="3" destOrd="0" presId="urn:microsoft.com/office/officeart/2018/2/layout/IconVerticalSolidList"/>
    <dgm:cxn modelId="{3231304E-F2EE-4A1F-B6F3-2161B74B17B1}" type="presParOf" srcId="{6A97414D-3700-437B-A63A-1A968E72E448}" destId="{F07EF645-5190-4696-8C32-DDCDD27CF258}" srcOrd="1" destOrd="0" presId="urn:microsoft.com/office/officeart/2018/2/layout/IconVerticalSolidList"/>
    <dgm:cxn modelId="{F330BD88-13AD-4D60-96E6-2A2282AAB0CD}" type="presParOf" srcId="{6A97414D-3700-437B-A63A-1A968E72E448}" destId="{D8E2A399-922E-418A-AAFB-82094433E9DA}" srcOrd="2" destOrd="0" presId="urn:microsoft.com/office/officeart/2018/2/layout/IconVerticalSolidList"/>
    <dgm:cxn modelId="{96882ACB-B18D-438A-820E-7623610B4B27}" type="presParOf" srcId="{D8E2A399-922E-418A-AAFB-82094433E9DA}" destId="{97136265-7E7B-4D80-B04A-1E7451FDB4F1}" srcOrd="0" destOrd="0" presId="urn:microsoft.com/office/officeart/2018/2/layout/IconVerticalSolidList"/>
    <dgm:cxn modelId="{C7C77CEB-B5C5-42B6-9638-5937984B3F0F}" type="presParOf" srcId="{D8E2A399-922E-418A-AAFB-82094433E9DA}" destId="{6ECBBB3C-7E01-447F-AC23-0C4624BAAD6C}" srcOrd="1" destOrd="0" presId="urn:microsoft.com/office/officeart/2018/2/layout/IconVerticalSolidList"/>
    <dgm:cxn modelId="{0E68FE82-ECFC-44B7-9183-F67DA46489B1}" type="presParOf" srcId="{D8E2A399-922E-418A-AAFB-82094433E9DA}" destId="{4AF2C511-AABA-4050-B8CE-74A6326EEE98}" srcOrd="2" destOrd="0" presId="urn:microsoft.com/office/officeart/2018/2/layout/IconVerticalSolidList"/>
    <dgm:cxn modelId="{2F11903F-DE6C-40A2-A7DE-E8AD1E91F4F7}" type="presParOf" srcId="{D8E2A399-922E-418A-AAFB-82094433E9DA}" destId="{B1D4758E-FAA4-47EA-AAA2-307B026B1E4F}" srcOrd="3" destOrd="0" presId="urn:microsoft.com/office/officeart/2018/2/layout/IconVerticalSolidList"/>
    <dgm:cxn modelId="{393F267D-ADA7-4A33-AF0A-06654B1084DE}" type="presParOf" srcId="{6A97414D-3700-437B-A63A-1A968E72E448}" destId="{92A1E501-5ED3-44FD-B24C-1361CEF80355}" srcOrd="3" destOrd="0" presId="urn:microsoft.com/office/officeart/2018/2/layout/IconVerticalSolidList"/>
    <dgm:cxn modelId="{8183684B-E808-45A7-A036-B97E745F8D7A}" type="presParOf" srcId="{6A97414D-3700-437B-A63A-1A968E72E448}" destId="{899049D4-A445-4BA5-AC05-DFFC906E3091}" srcOrd="4" destOrd="0" presId="urn:microsoft.com/office/officeart/2018/2/layout/IconVerticalSolidList"/>
    <dgm:cxn modelId="{31FB6E7E-EA18-4456-B92A-954980CB21E5}" type="presParOf" srcId="{899049D4-A445-4BA5-AC05-DFFC906E3091}" destId="{2E8EEBC5-1264-443E-94A0-BAD71F89DAB8}" srcOrd="0" destOrd="0" presId="urn:microsoft.com/office/officeart/2018/2/layout/IconVerticalSolidList"/>
    <dgm:cxn modelId="{5003A54C-CF75-4AD7-B2AA-D236BB1157BB}" type="presParOf" srcId="{899049D4-A445-4BA5-AC05-DFFC906E3091}" destId="{E8ED5CF4-D3CD-4B2F-9657-D9EDAF145255}" srcOrd="1" destOrd="0" presId="urn:microsoft.com/office/officeart/2018/2/layout/IconVerticalSolidList"/>
    <dgm:cxn modelId="{7C8DF7C5-8789-4455-9019-9158BEE43767}" type="presParOf" srcId="{899049D4-A445-4BA5-AC05-DFFC906E3091}" destId="{722057D9-6BE2-4D0A-9F46-AA27B928F4EE}" srcOrd="2" destOrd="0" presId="urn:microsoft.com/office/officeart/2018/2/layout/IconVerticalSolidList"/>
    <dgm:cxn modelId="{00B7FDB3-BA0F-4E68-9D6E-4F1601CE85EB}" type="presParOf" srcId="{899049D4-A445-4BA5-AC05-DFFC906E3091}" destId="{FEC60B32-AAE8-4D39-A33C-9B2944F9A4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DBD72-E93B-421D-890F-F17EDB581D0F}"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ADA0D3FC-933A-4ECF-BAED-34624BEE3ECF}">
      <dgm:prSet phldr="0"/>
      <dgm:spPr/>
      <dgm:t>
        <a:bodyPr/>
        <a:lstStyle/>
        <a:p>
          <a:pPr rtl="0">
            <a:defRPr cap="all"/>
          </a:pPr>
          <a:r>
            <a:rPr lang="en-US" dirty="0"/>
            <a:t>Through the work done in this project, we have shown that machine learning certainly does have the capacity to pick up on sometimes subtle language patterns that may be difficult for humans to pick up on.</a:t>
          </a:r>
          <a:r>
            <a:rPr lang="en-US" dirty="0">
              <a:latin typeface="Goudy Old Style"/>
            </a:rPr>
            <a:t> </a:t>
          </a:r>
          <a:endParaRPr lang="en-US" dirty="0"/>
        </a:p>
      </dgm:t>
    </dgm:pt>
    <dgm:pt modelId="{225FBFC0-6C05-4E67-B9D8-EA720AE68080}" type="parTrans" cxnId="{B4EB7875-8386-4FD3-9DD2-3FC6C1498D0A}">
      <dgm:prSet/>
      <dgm:spPr/>
    </dgm:pt>
    <dgm:pt modelId="{D3AF8D18-42AA-4B52-9562-AE59427623B9}" type="sibTrans" cxnId="{B4EB7875-8386-4FD3-9DD2-3FC6C1498D0A}">
      <dgm:prSet/>
      <dgm:spPr/>
      <dgm:t>
        <a:bodyPr/>
        <a:lstStyle/>
        <a:p>
          <a:endParaRPr lang="en-US"/>
        </a:p>
      </dgm:t>
    </dgm:pt>
    <dgm:pt modelId="{8842CA0F-84F7-46A2-A839-7F757CC9E0C6}">
      <dgm:prSet phldr="0"/>
      <dgm:spPr/>
      <dgm:t>
        <a:bodyPr/>
        <a:lstStyle/>
        <a:p>
          <a:pPr rtl="0">
            <a:defRPr cap="all"/>
          </a:pPr>
          <a:r>
            <a:rPr lang="en-US" dirty="0"/>
            <a:t>The next steps involved in this project come in three different aspects. The first of aspect that could be improved in this project is augmenting and increasing the size of the dataset.</a:t>
          </a:r>
          <a:r>
            <a:rPr lang="en-US" dirty="0">
              <a:latin typeface="Goudy Old Style"/>
            </a:rPr>
            <a:t> </a:t>
          </a:r>
        </a:p>
      </dgm:t>
    </dgm:pt>
    <dgm:pt modelId="{6FDF7DD7-8B2D-4E7C-9403-A70A7933F505}" type="parTrans" cxnId="{EB61CC0C-EEC2-4DD4-BA82-09E1F39D2006}">
      <dgm:prSet/>
      <dgm:spPr/>
    </dgm:pt>
    <dgm:pt modelId="{4CF3E4DF-BA7C-4CBE-AB5F-77E88E6637C5}" type="sibTrans" cxnId="{EB61CC0C-EEC2-4DD4-BA82-09E1F39D2006}">
      <dgm:prSet/>
      <dgm:spPr/>
      <dgm:t>
        <a:bodyPr/>
        <a:lstStyle/>
        <a:p>
          <a:endParaRPr lang="en-US"/>
        </a:p>
      </dgm:t>
    </dgm:pt>
    <dgm:pt modelId="{411BCBDF-AFD4-4D49-82FF-96222858DD9E}">
      <dgm:prSet phldr="0"/>
      <dgm:spPr/>
      <dgm:t>
        <a:bodyPr/>
        <a:lstStyle/>
        <a:p>
          <a:pPr rtl="0">
            <a:defRPr cap="all"/>
          </a:pPr>
          <a:r>
            <a:rPr lang="en-US" dirty="0"/>
            <a:t>The next steps involved in this project come in three different aspects. The first of aspect that could be improved in this project is augmenting and increasing the size of the dataset.</a:t>
          </a:r>
          <a:r>
            <a:rPr lang="en-US" dirty="0">
              <a:latin typeface="Goudy Old Style"/>
            </a:rPr>
            <a:t> </a:t>
          </a:r>
        </a:p>
      </dgm:t>
    </dgm:pt>
    <dgm:pt modelId="{D6925485-91CF-410D-AEAA-BCEC3C705253}" type="parTrans" cxnId="{03A2836A-20C3-4481-96BA-3A4E507AE850}">
      <dgm:prSet/>
      <dgm:spPr/>
    </dgm:pt>
    <dgm:pt modelId="{CE327292-8A41-4050-9D88-65875BD38146}" type="sibTrans" cxnId="{03A2836A-20C3-4481-96BA-3A4E507AE850}">
      <dgm:prSet/>
      <dgm:spPr/>
      <dgm:t>
        <a:bodyPr/>
        <a:lstStyle/>
        <a:p>
          <a:endParaRPr lang="en-US"/>
        </a:p>
      </dgm:t>
    </dgm:pt>
    <dgm:pt modelId="{24537220-CE77-4D7D-8D46-825D7167F3D0}">
      <dgm:prSet phldr="0"/>
      <dgm:spPr/>
      <dgm:t>
        <a:bodyPr/>
        <a:lstStyle/>
        <a:p>
          <a:pPr rtl="0">
            <a:defRPr cap="all"/>
          </a:pPr>
          <a:r>
            <a:rPr lang="en-US" dirty="0"/>
            <a:t>The second aspect in which this project could be expanded is by comparing it to humans performing the same task.</a:t>
          </a:r>
          <a:endParaRPr lang="en-US" dirty="0">
            <a:latin typeface="Goudy Old Style"/>
          </a:endParaRPr>
        </a:p>
      </dgm:t>
    </dgm:pt>
    <dgm:pt modelId="{65F94D83-DE46-45F6-BC20-AEAB5780D01C}" type="parTrans" cxnId="{727F5CFC-05BB-44FD-9A09-BCBC359EBA2F}">
      <dgm:prSet/>
      <dgm:spPr/>
    </dgm:pt>
    <dgm:pt modelId="{6CABA4C5-CE61-4515-BC64-484F6D7F9AF6}" type="sibTrans" cxnId="{727F5CFC-05BB-44FD-9A09-BCBC359EBA2F}">
      <dgm:prSet/>
      <dgm:spPr/>
      <dgm:t>
        <a:bodyPr/>
        <a:lstStyle/>
        <a:p>
          <a:endParaRPr lang="en-US"/>
        </a:p>
      </dgm:t>
    </dgm:pt>
    <dgm:pt modelId="{BD193A6A-E0BA-4D47-BAEA-85836B703B91}">
      <dgm:prSet phldr="0"/>
      <dgm:spPr/>
      <dgm:t>
        <a:bodyPr/>
        <a:lstStyle/>
        <a:p>
          <a:pPr>
            <a:defRPr cap="all"/>
          </a:pPr>
          <a:r>
            <a:rPr lang="en-US" dirty="0"/>
            <a:t>Comparing the accuracies would be beneficial in deciding whether or not the dataset is representative of how difficult the task of separating fake from real news is</a:t>
          </a:r>
        </a:p>
      </dgm:t>
    </dgm:pt>
    <dgm:pt modelId="{05278C29-7CDE-4A11-B3CB-A0C9A119E6A9}" type="parTrans" cxnId="{96D109D2-2554-4226-86D6-7CA283F412CD}">
      <dgm:prSet/>
      <dgm:spPr/>
    </dgm:pt>
    <dgm:pt modelId="{890BA69D-C7A1-4150-8135-4FC8F862105D}" type="sibTrans" cxnId="{96D109D2-2554-4226-86D6-7CA283F412CD}">
      <dgm:prSet/>
      <dgm:spPr/>
      <dgm:t>
        <a:bodyPr/>
        <a:lstStyle/>
        <a:p>
          <a:endParaRPr lang="en-US"/>
        </a:p>
      </dgm:t>
    </dgm:pt>
    <dgm:pt modelId="{B44AF1F0-5323-4FFE-9BD3-D1803C60CFCE}">
      <dgm:prSet phldr="0"/>
      <dgm:spPr/>
      <dgm:t>
        <a:bodyPr/>
        <a:lstStyle/>
        <a:p>
          <a:pPr rtl="0">
            <a:defRPr cap="all"/>
          </a:pPr>
          <a:r>
            <a:rPr lang="en-US" dirty="0"/>
            <a:t>If humans are more accurate than the model, it may mean that we need to choose more deceptive fake news examples. Because we acknowledge that this is only one tool in a toolbox that would really be required for an end-to-end system for classifying fake news,</a:t>
          </a:r>
        </a:p>
      </dgm:t>
    </dgm:pt>
    <dgm:pt modelId="{FC12BCDD-7504-4B8A-AD38-155782DC5B60}" type="parTrans" cxnId="{B588461F-F4ED-48AC-9D92-580272906E7B}">
      <dgm:prSet/>
      <dgm:spPr/>
    </dgm:pt>
    <dgm:pt modelId="{8DECD65C-ADBD-41D7-9632-5D445718A213}" type="sibTrans" cxnId="{B588461F-F4ED-48AC-9D92-580272906E7B}">
      <dgm:prSet/>
      <dgm:spPr/>
      <dgm:t>
        <a:bodyPr/>
        <a:lstStyle/>
        <a:p>
          <a:endParaRPr lang="en-US"/>
        </a:p>
      </dgm:t>
    </dgm:pt>
    <dgm:pt modelId="{9D34D68B-4DFF-410B-9784-FA1F5056D560}">
      <dgm:prSet phldr="0"/>
      <dgm:spPr/>
      <dgm:t>
        <a:bodyPr/>
        <a:lstStyle/>
        <a:p>
          <a:pPr rtl="0">
            <a:defRPr cap="all"/>
          </a:pPr>
          <a:r>
            <a:rPr lang="en-US" dirty="0"/>
            <a:t>If humans are more accurate than the model, it may mean that we need to choose more deceptive fake news examples. Because we acknowledge that this is only one tool in a toolbox that would really be required for an end-to-end system for classifying fake news,</a:t>
          </a:r>
        </a:p>
      </dgm:t>
    </dgm:pt>
    <dgm:pt modelId="{E96C712D-B69E-451C-9DC6-5FD34875BEA9}" type="parTrans" cxnId="{0FC536D1-6322-4366-A7F0-9B03AEC8B8CC}">
      <dgm:prSet/>
      <dgm:spPr/>
    </dgm:pt>
    <dgm:pt modelId="{CF5E2D53-E37A-4009-8ACF-0F07FD463B6E}" type="sibTrans" cxnId="{0FC536D1-6322-4366-A7F0-9B03AEC8B8CC}">
      <dgm:prSet/>
      <dgm:spPr/>
      <dgm:t>
        <a:bodyPr/>
        <a:lstStyle/>
        <a:p>
          <a:endParaRPr lang="en-US"/>
        </a:p>
      </dgm:t>
    </dgm:pt>
    <dgm:pt modelId="{5C6A466C-37FB-4304-BEA2-7ACE234109B2}" type="pres">
      <dgm:prSet presAssocID="{EDCDBD72-E93B-421D-890F-F17EDB581D0F}" presName="diagram" presStyleCnt="0">
        <dgm:presLayoutVars>
          <dgm:dir/>
          <dgm:resizeHandles val="exact"/>
        </dgm:presLayoutVars>
      </dgm:prSet>
      <dgm:spPr/>
    </dgm:pt>
    <dgm:pt modelId="{802BB1E5-A79F-435D-BABC-76A4F68AEE7C}" type="pres">
      <dgm:prSet presAssocID="{ADA0D3FC-933A-4ECF-BAED-34624BEE3ECF}" presName="node" presStyleLbl="node1" presStyleIdx="0" presStyleCnt="7">
        <dgm:presLayoutVars>
          <dgm:bulletEnabled val="1"/>
        </dgm:presLayoutVars>
      </dgm:prSet>
      <dgm:spPr/>
    </dgm:pt>
    <dgm:pt modelId="{4977EF37-BA73-45C1-A577-616B3D35E0BC}" type="pres">
      <dgm:prSet presAssocID="{D3AF8D18-42AA-4B52-9562-AE59427623B9}" presName="sibTrans" presStyleCnt="0"/>
      <dgm:spPr/>
    </dgm:pt>
    <dgm:pt modelId="{F736B718-C88A-4FFD-A6A2-C2522643090E}" type="pres">
      <dgm:prSet presAssocID="{8842CA0F-84F7-46A2-A839-7F757CC9E0C6}" presName="node" presStyleLbl="node1" presStyleIdx="1" presStyleCnt="7">
        <dgm:presLayoutVars>
          <dgm:bulletEnabled val="1"/>
        </dgm:presLayoutVars>
      </dgm:prSet>
      <dgm:spPr/>
    </dgm:pt>
    <dgm:pt modelId="{D89B638F-C76D-47ED-940B-ABDF01C8EB2C}" type="pres">
      <dgm:prSet presAssocID="{4CF3E4DF-BA7C-4CBE-AB5F-77E88E6637C5}" presName="sibTrans" presStyleCnt="0"/>
      <dgm:spPr/>
    </dgm:pt>
    <dgm:pt modelId="{0A4456AB-B47E-4DBF-B1DD-37F60F19C2C2}" type="pres">
      <dgm:prSet presAssocID="{411BCBDF-AFD4-4D49-82FF-96222858DD9E}" presName="node" presStyleLbl="node1" presStyleIdx="2" presStyleCnt="7">
        <dgm:presLayoutVars>
          <dgm:bulletEnabled val="1"/>
        </dgm:presLayoutVars>
      </dgm:prSet>
      <dgm:spPr/>
    </dgm:pt>
    <dgm:pt modelId="{E327703E-AC32-4E8B-8E2A-130BA91ADF32}" type="pres">
      <dgm:prSet presAssocID="{CE327292-8A41-4050-9D88-65875BD38146}" presName="sibTrans" presStyleCnt="0"/>
      <dgm:spPr/>
    </dgm:pt>
    <dgm:pt modelId="{67BAB520-BCEC-4530-A2CB-A74E478A0C8A}" type="pres">
      <dgm:prSet presAssocID="{24537220-CE77-4D7D-8D46-825D7167F3D0}" presName="node" presStyleLbl="node1" presStyleIdx="3" presStyleCnt="7">
        <dgm:presLayoutVars>
          <dgm:bulletEnabled val="1"/>
        </dgm:presLayoutVars>
      </dgm:prSet>
      <dgm:spPr/>
    </dgm:pt>
    <dgm:pt modelId="{09C377DD-B5A6-4600-913D-7109AC22DAAB}" type="pres">
      <dgm:prSet presAssocID="{6CABA4C5-CE61-4515-BC64-484F6D7F9AF6}" presName="sibTrans" presStyleCnt="0"/>
      <dgm:spPr/>
    </dgm:pt>
    <dgm:pt modelId="{3E86B742-9838-4B68-BE91-1AA8BF1781B9}" type="pres">
      <dgm:prSet presAssocID="{BD193A6A-E0BA-4D47-BAEA-85836B703B91}" presName="node" presStyleLbl="node1" presStyleIdx="4" presStyleCnt="7">
        <dgm:presLayoutVars>
          <dgm:bulletEnabled val="1"/>
        </dgm:presLayoutVars>
      </dgm:prSet>
      <dgm:spPr/>
    </dgm:pt>
    <dgm:pt modelId="{92725D92-5986-4119-820E-D69C15A84215}" type="pres">
      <dgm:prSet presAssocID="{890BA69D-C7A1-4150-8135-4FC8F862105D}" presName="sibTrans" presStyleCnt="0"/>
      <dgm:spPr/>
    </dgm:pt>
    <dgm:pt modelId="{63EF2190-F635-4461-A0CA-B82639EA29C0}" type="pres">
      <dgm:prSet presAssocID="{B44AF1F0-5323-4FFE-9BD3-D1803C60CFCE}" presName="node" presStyleLbl="node1" presStyleIdx="5" presStyleCnt="7">
        <dgm:presLayoutVars>
          <dgm:bulletEnabled val="1"/>
        </dgm:presLayoutVars>
      </dgm:prSet>
      <dgm:spPr/>
    </dgm:pt>
    <dgm:pt modelId="{3E9D062E-EB25-4320-B2F1-A2891CEE9CD9}" type="pres">
      <dgm:prSet presAssocID="{8DECD65C-ADBD-41D7-9632-5D445718A213}" presName="sibTrans" presStyleCnt="0"/>
      <dgm:spPr/>
    </dgm:pt>
    <dgm:pt modelId="{AA158564-2B8F-46C7-B6FB-6FEC8C3C03B1}" type="pres">
      <dgm:prSet presAssocID="{9D34D68B-4DFF-410B-9784-FA1F5056D560}" presName="node" presStyleLbl="node1" presStyleIdx="6" presStyleCnt="7">
        <dgm:presLayoutVars>
          <dgm:bulletEnabled val="1"/>
        </dgm:presLayoutVars>
      </dgm:prSet>
      <dgm:spPr/>
    </dgm:pt>
  </dgm:ptLst>
  <dgm:cxnLst>
    <dgm:cxn modelId="{EB61CC0C-EEC2-4DD4-BA82-09E1F39D2006}" srcId="{EDCDBD72-E93B-421D-890F-F17EDB581D0F}" destId="{8842CA0F-84F7-46A2-A839-7F757CC9E0C6}" srcOrd="1" destOrd="0" parTransId="{6FDF7DD7-8B2D-4E7C-9403-A70A7933F505}" sibTransId="{4CF3E4DF-BA7C-4CBE-AB5F-77E88E6637C5}"/>
    <dgm:cxn modelId="{B588461F-F4ED-48AC-9D92-580272906E7B}" srcId="{EDCDBD72-E93B-421D-890F-F17EDB581D0F}" destId="{B44AF1F0-5323-4FFE-9BD3-D1803C60CFCE}" srcOrd="5" destOrd="0" parTransId="{FC12BCDD-7504-4B8A-AD38-155782DC5B60}" sibTransId="{8DECD65C-ADBD-41D7-9632-5D445718A213}"/>
    <dgm:cxn modelId="{03A2836A-20C3-4481-96BA-3A4E507AE850}" srcId="{EDCDBD72-E93B-421D-890F-F17EDB581D0F}" destId="{411BCBDF-AFD4-4D49-82FF-96222858DD9E}" srcOrd="2" destOrd="0" parTransId="{D6925485-91CF-410D-AEAA-BCEC3C705253}" sibTransId="{CE327292-8A41-4050-9D88-65875BD38146}"/>
    <dgm:cxn modelId="{31D7986D-36E2-4690-94F3-CE2A3093A3EB}" type="presOf" srcId="{B44AF1F0-5323-4FFE-9BD3-D1803C60CFCE}" destId="{63EF2190-F635-4461-A0CA-B82639EA29C0}" srcOrd="0" destOrd="0" presId="urn:microsoft.com/office/officeart/2005/8/layout/default"/>
    <dgm:cxn modelId="{E0070152-C4F2-44BC-A593-5F84BF7851E7}" type="presOf" srcId="{8842CA0F-84F7-46A2-A839-7F757CC9E0C6}" destId="{F736B718-C88A-4FFD-A6A2-C2522643090E}" srcOrd="0" destOrd="0" presId="urn:microsoft.com/office/officeart/2005/8/layout/default"/>
    <dgm:cxn modelId="{B4EB7875-8386-4FD3-9DD2-3FC6C1498D0A}" srcId="{EDCDBD72-E93B-421D-890F-F17EDB581D0F}" destId="{ADA0D3FC-933A-4ECF-BAED-34624BEE3ECF}" srcOrd="0" destOrd="0" parTransId="{225FBFC0-6C05-4E67-B9D8-EA720AE68080}" sibTransId="{D3AF8D18-42AA-4B52-9562-AE59427623B9}"/>
    <dgm:cxn modelId="{1DBFA083-2C8F-4315-B427-AF4E65E822A3}" type="presOf" srcId="{ADA0D3FC-933A-4ECF-BAED-34624BEE3ECF}" destId="{802BB1E5-A79F-435D-BABC-76A4F68AEE7C}" srcOrd="0" destOrd="0" presId="urn:microsoft.com/office/officeart/2005/8/layout/default"/>
    <dgm:cxn modelId="{9800FD9B-D715-4874-923B-312636BBDF19}" type="presOf" srcId="{BD193A6A-E0BA-4D47-BAEA-85836B703B91}" destId="{3E86B742-9838-4B68-BE91-1AA8BF1781B9}" srcOrd="0" destOrd="0" presId="urn:microsoft.com/office/officeart/2005/8/layout/default"/>
    <dgm:cxn modelId="{B2B1E2BA-AC8D-48AE-943F-5653EB4CDC4C}" type="presOf" srcId="{411BCBDF-AFD4-4D49-82FF-96222858DD9E}" destId="{0A4456AB-B47E-4DBF-B1DD-37F60F19C2C2}" srcOrd="0" destOrd="0" presId="urn:microsoft.com/office/officeart/2005/8/layout/default"/>
    <dgm:cxn modelId="{73A2E4BB-C7EB-4E2E-A7F8-3F4DEA868F96}" type="presOf" srcId="{24537220-CE77-4D7D-8D46-825D7167F3D0}" destId="{67BAB520-BCEC-4530-A2CB-A74E478A0C8A}" srcOrd="0" destOrd="0" presId="urn:microsoft.com/office/officeart/2005/8/layout/default"/>
    <dgm:cxn modelId="{894B02CF-0E8C-4608-B2E6-C59B33D49FFF}" type="presOf" srcId="{9D34D68B-4DFF-410B-9784-FA1F5056D560}" destId="{AA158564-2B8F-46C7-B6FB-6FEC8C3C03B1}" srcOrd="0" destOrd="0" presId="urn:microsoft.com/office/officeart/2005/8/layout/default"/>
    <dgm:cxn modelId="{DB8216D1-E5CB-41ED-8ACD-F55A8240C873}" type="presOf" srcId="{EDCDBD72-E93B-421D-890F-F17EDB581D0F}" destId="{5C6A466C-37FB-4304-BEA2-7ACE234109B2}" srcOrd="0" destOrd="0" presId="urn:microsoft.com/office/officeart/2005/8/layout/default"/>
    <dgm:cxn modelId="{0FC536D1-6322-4366-A7F0-9B03AEC8B8CC}" srcId="{EDCDBD72-E93B-421D-890F-F17EDB581D0F}" destId="{9D34D68B-4DFF-410B-9784-FA1F5056D560}" srcOrd="6" destOrd="0" parTransId="{E96C712D-B69E-451C-9DC6-5FD34875BEA9}" sibTransId="{CF5E2D53-E37A-4009-8ACF-0F07FD463B6E}"/>
    <dgm:cxn modelId="{96D109D2-2554-4226-86D6-7CA283F412CD}" srcId="{EDCDBD72-E93B-421D-890F-F17EDB581D0F}" destId="{BD193A6A-E0BA-4D47-BAEA-85836B703B91}" srcOrd="4" destOrd="0" parTransId="{05278C29-7CDE-4A11-B3CB-A0C9A119E6A9}" sibTransId="{890BA69D-C7A1-4150-8135-4FC8F862105D}"/>
    <dgm:cxn modelId="{727F5CFC-05BB-44FD-9A09-BCBC359EBA2F}" srcId="{EDCDBD72-E93B-421D-890F-F17EDB581D0F}" destId="{24537220-CE77-4D7D-8D46-825D7167F3D0}" srcOrd="3" destOrd="0" parTransId="{65F94D83-DE46-45F6-BC20-AEAB5780D01C}" sibTransId="{6CABA4C5-CE61-4515-BC64-484F6D7F9AF6}"/>
    <dgm:cxn modelId="{491AA9A0-D5F8-4AA7-A619-4738202BB6F1}" type="presParOf" srcId="{5C6A466C-37FB-4304-BEA2-7ACE234109B2}" destId="{802BB1E5-A79F-435D-BABC-76A4F68AEE7C}" srcOrd="0" destOrd="0" presId="urn:microsoft.com/office/officeart/2005/8/layout/default"/>
    <dgm:cxn modelId="{9865E7A7-A990-44FF-8AA4-8A87B16334CC}" type="presParOf" srcId="{5C6A466C-37FB-4304-BEA2-7ACE234109B2}" destId="{4977EF37-BA73-45C1-A577-616B3D35E0BC}" srcOrd="1" destOrd="0" presId="urn:microsoft.com/office/officeart/2005/8/layout/default"/>
    <dgm:cxn modelId="{56112297-1CC5-4F93-A764-226FBA2F6BD7}" type="presParOf" srcId="{5C6A466C-37FB-4304-BEA2-7ACE234109B2}" destId="{F736B718-C88A-4FFD-A6A2-C2522643090E}" srcOrd="2" destOrd="0" presId="urn:microsoft.com/office/officeart/2005/8/layout/default"/>
    <dgm:cxn modelId="{027FA159-F4C9-4806-958B-1664B34CF34B}" type="presParOf" srcId="{5C6A466C-37FB-4304-BEA2-7ACE234109B2}" destId="{D89B638F-C76D-47ED-940B-ABDF01C8EB2C}" srcOrd="3" destOrd="0" presId="urn:microsoft.com/office/officeart/2005/8/layout/default"/>
    <dgm:cxn modelId="{D4E599FB-1EAF-4705-A7F1-5553D049CFBF}" type="presParOf" srcId="{5C6A466C-37FB-4304-BEA2-7ACE234109B2}" destId="{0A4456AB-B47E-4DBF-B1DD-37F60F19C2C2}" srcOrd="4" destOrd="0" presId="urn:microsoft.com/office/officeart/2005/8/layout/default"/>
    <dgm:cxn modelId="{EC93F814-E910-4C75-9CD0-0DC0AED3F628}" type="presParOf" srcId="{5C6A466C-37FB-4304-BEA2-7ACE234109B2}" destId="{E327703E-AC32-4E8B-8E2A-130BA91ADF32}" srcOrd="5" destOrd="0" presId="urn:microsoft.com/office/officeart/2005/8/layout/default"/>
    <dgm:cxn modelId="{B88C42E7-4174-4DC8-A549-0296E34A68CE}" type="presParOf" srcId="{5C6A466C-37FB-4304-BEA2-7ACE234109B2}" destId="{67BAB520-BCEC-4530-A2CB-A74E478A0C8A}" srcOrd="6" destOrd="0" presId="urn:microsoft.com/office/officeart/2005/8/layout/default"/>
    <dgm:cxn modelId="{24CCB06A-DDBC-45E9-824A-D885FA15C0CA}" type="presParOf" srcId="{5C6A466C-37FB-4304-BEA2-7ACE234109B2}" destId="{09C377DD-B5A6-4600-913D-7109AC22DAAB}" srcOrd="7" destOrd="0" presId="urn:microsoft.com/office/officeart/2005/8/layout/default"/>
    <dgm:cxn modelId="{955871E2-73E5-4004-A6C2-D7CA9D169428}" type="presParOf" srcId="{5C6A466C-37FB-4304-BEA2-7ACE234109B2}" destId="{3E86B742-9838-4B68-BE91-1AA8BF1781B9}" srcOrd="8" destOrd="0" presId="urn:microsoft.com/office/officeart/2005/8/layout/default"/>
    <dgm:cxn modelId="{16924160-BE68-4B19-88DB-CC1CA4F0588D}" type="presParOf" srcId="{5C6A466C-37FB-4304-BEA2-7ACE234109B2}" destId="{92725D92-5986-4119-820E-D69C15A84215}" srcOrd="9" destOrd="0" presId="urn:microsoft.com/office/officeart/2005/8/layout/default"/>
    <dgm:cxn modelId="{0FD96647-2142-482F-9797-D79087DCD11F}" type="presParOf" srcId="{5C6A466C-37FB-4304-BEA2-7ACE234109B2}" destId="{63EF2190-F635-4461-A0CA-B82639EA29C0}" srcOrd="10" destOrd="0" presId="urn:microsoft.com/office/officeart/2005/8/layout/default"/>
    <dgm:cxn modelId="{501AFF3B-09F3-4EEC-8150-342F50CF963C}" type="presParOf" srcId="{5C6A466C-37FB-4304-BEA2-7ACE234109B2}" destId="{3E9D062E-EB25-4320-B2F1-A2891CEE9CD9}" srcOrd="11" destOrd="0" presId="urn:microsoft.com/office/officeart/2005/8/layout/default"/>
    <dgm:cxn modelId="{67165440-1C09-41AA-899E-92AC00D7B816}" type="presParOf" srcId="{5C6A466C-37FB-4304-BEA2-7ACE234109B2}" destId="{AA158564-2B8F-46C7-B6FB-6FEC8C3C03B1}"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CDBD72-E93B-421D-890F-F17EDB581D0F}"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007AC79A-D50A-4815-9A56-A9FB9F45CD31}">
      <dgm:prSet/>
      <dgm:spPr/>
      <dgm:t>
        <a:bodyPr/>
        <a:lstStyle/>
        <a:p>
          <a:pPr>
            <a:defRPr cap="all"/>
          </a:pPr>
          <a:r>
            <a:rPr lang="en-US" dirty="0">
              <a:latin typeface="Goudy Old Style"/>
            </a:rPr>
            <a:t>Abstract</a:t>
          </a:r>
          <a:r>
            <a:rPr lang="en-US" dirty="0"/>
            <a:t> </a:t>
          </a:r>
        </a:p>
      </dgm:t>
    </dgm:pt>
    <dgm:pt modelId="{B759B192-7B77-4F31-9668-1523DDDBE576}" type="parTrans" cxnId="{3ECF550F-EA1B-4CE4-9684-EEA199D51E51}">
      <dgm:prSet/>
      <dgm:spPr/>
      <dgm:t>
        <a:bodyPr/>
        <a:lstStyle/>
        <a:p>
          <a:endParaRPr lang="en-US"/>
        </a:p>
      </dgm:t>
    </dgm:pt>
    <dgm:pt modelId="{77401A5B-EEDE-4EFB-AACE-A125C79B6921}" type="sibTrans" cxnId="{3ECF550F-EA1B-4CE4-9684-EEA199D51E51}">
      <dgm:prSet/>
      <dgm:spPr/>
      <dgm:t>
        <a:bodyPr/>
        <a:lstStyle/>
        <a:p>
          <a:endParaRPr lang="en-US"/>
        </a:p>
      </dgm:t>
    </dgm:pt>
    <dgm:pt modelId="{2B73C6B9-DA11-49D4-986A-5B4C0075359F}">
      <dgm:prSet phldr="0"/>
      <dgm:spPr/>
      <dgm:t>
        <a:bodyPr/>
        <a:lstStyle/>
        <a:p>
          <a:pPr>
            <a:defRPr cap="all"/>
          </a:pPr>
          <a:r>
            <a:rPr lang="en-US" dirty="0"/>
            <a:t>OBJECTIVE</a:t>
          </a:r>
        </a:p>
      </dgm:t>
    </dgm:pt>
    <dgm:pt modelId="{DC1CDD7A-23AB-4594-9318-6243B0DB30B9}" type="parTrans" cxnId="{47A7368B-E88D-4A6C-92F5-3757B82C4472}">
      <dgm:prSet/>
      <dgm:spPr/>
    </dgm:pt>
    <dgm:pt modelId="{DFB7C17B-9173-4972-909A-A26FFD6C44E4}" type="sibTrans" cxnId="{47A7368B-E88D-4A6C-92F5-3757B82C4472}">
      <dgm:prSet/>
      <dgm:spPr/>
      <dgm:t>
        <a:bodyPr/>
        <a:lstStyle/>
        <a:p>
          <a:endParaRPr lang="en-US"/>
        </a:p>
        <a:p>
          <a:endParaRPr lang="en-US"/>
        </a:p>
      </dgm:t>
    </dgm:pt>
    <dgm:pt modelId="{9C6252C6-A228-49A7-9DF0-146EC3816CF9}">
      <dgm:prSet phldr="0"/>
      <dgm:spPr/>
      <dgm:t>
        <a:bodyPr/>
        <a:lstStyle/>
        <a:p>
          <a:pPr>
            <a:defRPr cap="all"/>
          </a:pPr>
          <a:r>
            <a:rPr lang="en-US" dirty="0"/>
            <a:t>INTRODUCTION</a:t>
          </a:r>
        </a:p>
      </dgm:t>
    </dgm:pt>
    <dgm:pt modelId="{0CC70891-1B04-495C-9C33-F3592CF4EC47}" type="parTrans" cxnId="{73667661-569E-41B9-AD14-A86D2AE83408}">
      <dgm:prSet/>
      <dgm:spPr/>
    </dgm:pt>
    <dgm:pt modelId="{A08D38B7-F91C-4BA7-B6A1-D17E25793F94}" type="sibTrans" cxnId="{73667661-569E-41B9-AD14-A86D2AE83408}">
      <dgm:prSet/>
      <dgm:spPr/>
      <dgm:t>
        <a:bodyPr/>
        <a:lstStyle/>
        <a:p>
          <a:endParaRPr lang="en-US"/>
        </a:p>
        <a:p>
          <a:endParaRPr lang="en-US"/>
        </a:p>
      </dgm:t>
    </dgm:pt>
    <dgm:pt modelId="{564EAA53-51F6-4F63-997F-5578ED940DA6}">
      <dgm:prSet phldr="0"/>
      <dgm:spPr/>
      <dgm:t>
        <a:bodyPr/>
        <a:lstStyle/>
        <a:p>
          <a:pPr>
            <a:defRPr cap="all"/>
          </a:pPr>
          <a:r>
            <a:rPr lang="en-US" dirty="0"/>
            <a:t>EXISTING SYSTEM </a:t>
          </a:r>
        </a:p>
      </dgm:t>
    </dgm:pt>
    <dgm:pt modelId="{BD353568-37AC-4577-9006-C2CAF89FACDC}" type="parTrans" cxnId="{9B68D4AE-12F9-48CC-B23D-54211C64C9F0}">
      <dgm:prSet/>
      <dgm:spPr/>
    </dgm:pt>
    <dgm:pt modelId="{B40E7377-C0AA-4D27-9CF4-00F7E6F5C056}" type="sibTrans" cxnId="{9B68D4AE-12F9-48CC-B23D-54211C64C9F0}">
      <dgm:prSet/>
      <dgm:spPr/>
      <dgm:t>
        <a:bodyPr/>
        <a:lstStyle/>
        <a:p>
          <a:endParaRPr lang="en-US"/>
        </a:p>
        <a:p>
          <a:endParaRPr lang="en-US"/>
        </a:p>
      </dgm:t>
    </dgm:pt>
    <dgm:pt modelId="{DDB2CDEC-7E10-4D21-AB79-7ECD70CE313D}">
      <dgm:prSet phldr="0"/>
      <dgm:spPr/>
      <dgm:t>
        <a:bodyPr/>
        <a:lstStyle/>
        <a:p>
          <a:pPr>
            <a:defRPr cap="all"/>
          </a:pPr>
          <a:r>
            <a:rPr lang="en-US" dirty="0"/>
            <a:t>Research </a:t>
          </a:r>
        </a:p>
      </dgm:t>
    </dgm:pt>
    <dgm:pt modelId="{0FFCAF6A-70AC-407D-845F-87B7252E4E76}" type="parTrans" cxnId="{D00F6348-34F0-410F-98E8-6BA404136F93}">
      <dgm:prSet/>
      <dgm:spPr/>
    </dgm:pt>
    <dgm:pt modelId="{2503E8EE-4466-4805-B8D6-96F01720A4AB}" type="sibTrans" cxnId="{D00F6348-34F0-410F-98E8-6BA404136F93}">
      <dgm:prSet/>
      <dgm:spPr/>
      <dgm:t>
        <a:bodyPr/>
        <a:lstStyle/>
        <a:p>
          <a:endParaRPr lang="en-US"/>
        </a:p>
        <a:p>
          <a:endParaRPr lang="en-US"/>
        </a:p>
      </dgm:t>
    </dgm:pt>
    <dgm:pt modelId="{7A8AE0D6-1653-4DBA-AC79-DE2D8DD5FD99}">
      <dgm:prSet phldr="0"/>
      <dgm:spPr/>
      <dgm:t>
        <a:bodyPr/>
        <a:lstStyle/>
        <a:p>
          <a:pPr>
            <a:defRPr cap="all"/>
          </a:pPr>
          <a:r>
            <a:rPr lang="en-US" dirty="0"/>
            <a:t>PROPOSED SYSTEM</a:t>
          </a:r>
        </a:p>
      </dgm:t>
    </dgm:pt>
    <dgm:pt modelId="{754AD023-2F7D-4CAA-AEFC-F0DF46090088}" type="parTrans" cxnId="{046D4854-D1A3-4B48-8241-78B76561C721}">
      <dgm:prSet/>
      <dgm:spPr/>
    </dgm:pt>
    <dgm:pt modelId="{E37495C1-C39E-4949-9EA9-131DE312B57F}" type="sibTrans" cxnId="{046D4854-D1A3-4B48-8241-78B76561C721}">
      <dgm:prSet/>
      <dgm:spPr/>
      <dgm:t>
        <a:bodyPr/>
        <a:lstStyle/>
        <a:p>
          <a:endParaRPr lang="en-US"/>
        </a:p>
        <a:p>
          <a:endParaRPr lang="en-US"/>
        </a:p>
      </dgm:t>
    </dgm:pt>
    <dgm:pt modelId="{3D6968B4-4EA3-416B-87FB-197C2242AEC6}">
      <dgm:prSet phldr="0"/>
      <dgm:spPr/>
      <dgm:t>
        <a:bodyPr/>
        <a:lstStyle/>
        <a:p>
          <a:pPr>
            <a:defRPr cap="all"/>
          </a:pPr>
          <a:r>
            <a:rPr lang="en-US" dirty="0"/>
            <a:t>COLLECTING DATA</a:t>
          </a:r>
        </a:p>
      </dgm:t>
    </dgm:pt>
    <dgm:pt modelId="{077086B8-F8BC-4F7D-8C32-BEA3C2777A8C}" type="parTrans" cxnId="{D894EAF3-07BD-40AE-B05A-70DDCF77E0E7}">
      <dgm:prSet/>
      <dgm:spPr/>
    </dgm:pt>
    <dgm:pt modelId="{16E5E827-6309-42D5-8FD1-79F2ED8C384D}" type="sibTrans" cxnId="{D894EAF3-07BD-40AE-B05A-70DDCF77E0E7}">
      <dgm:prSet/>
      <dgm:spPr/>
      <dgm:t>
        <a:bodyPr/>
        <a:lstStyle/>
        <a:p>
          <a:endParaRPr lang="en-US"/>
        </a:p>
        <a:p>
          <a:endParaRPr lang="en-US"/>
        </a:p>
      </dgm:t>
    </dgm:pt>
    <dgm:pt modelId="{C822E175-F69D-46E4-9D75-5E7B84D5C7A1}">
      <dgm:prSet phldr="0"/>
      <dgm:spPr/>
      <dgm:t>
        <a:bodyPr/>
        <a:lstStyle/>
        <a:p>
          <a:pPr>
            <a:defRPr cap="all"/>
          </a:pPr>
          <a:r>
            <a:rPr lang="en-US" dirty="0"/>
            <a:t>REQUIREMENTS</a:t>
          </a:r>
        </a:p>
      </dgm:t>
    </dgm:pt>
    <dgm:pt modelId="{6AF74B57-86DF-4C5F-A0E8-74FFA924C235}" type="parTrans" cxnId="{27C0A04B-80AE-422A-B4EA-424A398C523D}">
      <dgm:prSet/>
      <dgm:spPr/>
    </dgm:pt>
    <dgm:pt modelId="{6925B15C-D7EB-4009-A56B-08CF647BF858}" type="sibTrans" cxnId="{27C0A04B-80AE-422A-B4EA-424A398C523D}">
      <dgm:prSet/>
      <dgm:spPr/>
      <dgm:t>
        <a:bodyPr/>
        <a:lstStyle/>
        <a:p>
          <a:endParaRPr lang="en-US"/>
        </a:p>
        <a:p>
          <a:endParaRPr lang="en-US"/>
        </a:p>
      </dgm:t>
    </dgm:pt>
    <dgm:pt modelId="{32EA229F-17A8-4586-9A37-0585E8DDC009}">
      <dgm:prSet phldr="0"/>
      <dgm:spPr/>
      <dgm:t>
        <a:bodyPr/>
        <a:lstStyle/>
        <a:p>
          <a:pPr>
            <a:defRPr cap="all"/>
          </a:pPr>
          <a:r>
            <a:rPr lang="en-US" dirty="0"/>
            <a:t>Model</a:t>
          </a:r>
        </a:p>
      </dgm:t>
    </dgm:pt>
    <dgm:pt modelId="{E7F3A130-BDCA-4AFA-B79F-8BF3A5A69230}" type="parTrans" cxnId="{04D4FE85-9D6A-4E8B-8E44-2AA77451D3B2}">
      <dgm:prSet/>
      <dgm:spPr/>
    </dgm:pt>
    <dgm:pt modelId="{EC248EEA-CEA2-441E-8FFA-402DC668D649}" type="sibTrans" cxnId="{04D4FE85-9D6A-4E8B-8E44-2AA77451D3B2}">
      <dgm:prSet/>
      <dgm:spPr/>
      <dgm:t>
        <a:bodyPr/>
        <a:lstStyle/>
        <a:p>
          <a:endParaRPr lang="en-US"/>
        </a:p>
        <a:p>
          <a:endParaRPr lang="en-US"/>
        </a:p>
      </dgm:t>
    </dgm:pt>
    <dgm:pt modelId="{C141A48F-2727-4108-B2B9-4B8421101A26}">
      <dgm:prSet phldr="0"/>
      <dgm:spPr/>
      <dgm:t>
        <a:bodyPr/>
        <a:lstStyle/>
        <a:p>
          <a:pPr>
            <a:defRPr cap="all"/>
          </a:pPr>
          <a:r>
            <a:rPr lang="en-US" dirty="0"/>
            <a:t>Confusion matrix</a:t>
          </a:r>
        </a:p>
      </dgm:t>
    </dgm:pt>
    <dgm:pt modelId="{D50754A8-70D0-4F4F-B319-DCCF872472C7}" type="parTrans" cxnId="{AEA19651-34DB-46E0-9456-356F6F8F108B}">
      <dgm:prSet/>
      <dgm:spPr/>
    </dgm:pt>
    <dgm:pt modelId="{54417171-5B5B-48C7-A340-8567544B0612}" type="sibTrans" cxnId="{AEA19651-34DB-46E0-9456-356F6F8F108B}">
      <dgm:prSet/>
      <dgm:spPr/>
      <dgm:t>
        <a:bodyPr/>
        <a:lstStyle/>
        <a:p>
          <a:endParaRPr lang="en-US"/>
        </a:p>
        <a:p>
          <a:endParaRPr lang="en-US"/>
        </a:p>
      </dgm:t>
    </dgm:pt>
    <dgm:pt modelId="{6C4E74EF-26F9-408C-B3FB-E2874FF0518C}">
      <dgm:prSet phldr="0"/>
      <dgm:spPr/>
      <dgm:t>
        <a:bodyPr/>
        <a:lstStyle/>
        <a:p>
          <a:pPr>
            <a:defRPr cap="all"/>
          </a:pPr>
          <a:r>
            <a:rPr lang="en-US" dirty="0"/>
            <a:t>Real world application</a:t>
          </a:r>
        </a:p>
      </dgm:t>
    </dgm:pt>
    <dgm:pt modelId="{382951AA-3A70-4BAA-835A-78EC916F29FE}" type="parTrans" cxnId="{2A00D606-7ED1-45C0-A475-9491087F8954}">
      <dgm:prSet/>
      <dgm:spPr/>
    </dgm:pt>
    <dgm:pt modelId="{07BB6FCF-2265-43D9-9150-18B84AF0AC62}" type="sibTrans" cxnId="{2A00D606-7ED1-45C0-A475-9491087F8954}">
      <dgm:prSet/>
      <dgm:spPr/>
      <dgm:t>
        <a:bodyPr/>
        <a:lstStyle/>
        <a:p>
          <a:endParaRPr lang="en-US"/>
        </a:p>
        <a:p>
          <a:endParaRPr lang="en-US"/>
        </a:p>
      </dgm:t>
    </dgm:pt>
    <dgm:pt modelId="{12B28291-8E97-4141-A88D-8B5CDA6EB9BA}">
      <dgm:prSet phldr="0"/>
      <dgm:spPr/>
      <dgm:t>
        <a:bodyPr/>
        <a:lstStyle/>
        <a:p>
          <a:pPr>
            <a:defRPr cap="all"/>
          </a:pPr>
          <a:r>
            <a:rPr lang="en-US" dirty="0"/>
            <a:t>Case – Study</a:t>
          </a:r>
        </a:p>
      </dgm:t>
    </dgm:pt>
    <dgm:pt modelId="{FCB4D0A6-656D-4AB6-8BEB-16BFD6A06CB4}" type="parTrans" cxnId="{764858C3-5EF2-4D57-9746-173860A03CE3}">
      <dgm:prSet/>
      <dgm:spPr/>
    </dgm:pt>
    <dgm:pt modelId="{79900972-E5BE-4349-82A6-B8CDEDEB33E4}" type="sibTrans" cxnId="{764858C3-5EF2-4D57-9746-173860A03CE3}">
      <dgm:prSet/>
      <dgm:spPr/>
      <dgm:t>
        <a:bodyPr/>
        <a:lstStyle/>
        <a:p>
          <a:endParaRPr lang="en-US"/>
        </a:p>
        <a:p>
          <a:endParaRPr lang="en-US"/>
        </a:p>
      </dgm:t>
    </dgm:pt>
    <dgm:pt modelId="{3EDC5D1F-2753-4924-AF0F-EA65E8F03740}">
      <dgm:prSet phldr="0"/>
      <dgm:spPr/>
      <dgm:t>
        <a:bodyPr/>
        <a:lstStyle/>
        <a:p>
          <a:pPr>
            <a:defRPr cap="all"/>
          </a:pPr>
          <a:r>
            <a:rPr lang="en-US" dirty="0"/>
            <a:t>Real World implementation</a:t>
          </a:r>
        </a:p>
      </dgm:t>
    </dgm:pt>
    <dgm:pt modelId="{D8F15B00-D968-430E-9D5B-4B6BCE8FFB78}" type="parTrans" cxnId="{9FB5F7BE-896F-4183-A9CD-FDAA6FC1642F}">
      <dgm:prSet/>
      <dgm:spPr/>
    </dgm:pt>
    <dgm:pt modelId="{72EE62A9-E9A5-4402-AB53-4629E54526BE}" type="sibTrans" cxnId="{9FB5F7BE-896F-4183-A9CD-FDAA6FC1642F}">
      <dgm:prSet/>
      <dgm:spPr/>
      <dgm:t>
        <a:bodyPr/>
        <a:lstStyle/>
        <a:p>
          <a:endParaRPr lang="en-US"/>
        </a:p>
        <a:p>
          <a:endParaRPr lang="en-US"/>
        </a:p>
      </dgm:t>
    </dgm:pt>
    <dgm:pt modelId="{ADE4993B-320E-4BC6-9FA3-9142EB699437}">
      <dgm:prSet phldr="0"/>
      <dgm:spPr/>
      <dgm:t>
        <a:bodyPr/>
        <a:lstStyle/>
        <a:p>
          <a:pPr>
            <a:defRPr cap="all"/>
          </a:pPr>
          <a:r>
            <a:rPr lang="en-US" err="1"/>
            <a:t>Imporvement</a:t>
          </a:r>
          <a:endParaRPr lang="en-US"/>
        </a:p>
      </dgm:t>
    </dgm:pt>
    <dgm:pt modelId="{DED4CD4E-1A5A-4D78-AAC1-C9C789F4BB1E}" type="parTrans" cxnId="{E84732B1-81E9-4194-8147-EAE4CC11CDF9}">
      <dgm:prSet/>
      <dgm:spPr/>
    </dgm:pt>
    <dgm:pt modelId="{072EF1EC-15D6-43E8-B47C-FFC228EC0B80}" type="sibTrans" cxnId="{E84732B1-81E9-4194-8147-EAE4CC11CDF9}">
      <dgm:prSet/>
      <dgm:spPr/>
      <dgm:t>
        <a:bodyPr/>
        <a:lstStyle/>
        <a:p>
          <a:endParaRPr lang="en-US"/>
        </a:p>
        <a:p>
          <a:endParaRPr lang="en-US"/>
        </a:p>
      </dgm:t>
    </dgm:pt>
    <dgm:pt modelId="{623F976F-5453-4018-B917-CA7CA443036B}">
      <dgm:prSet phldr="0"/>
      <dgm:spPr/>
      <dgm:t>
        <a:bodyPr/>
        <a:lstStyle/>
        <a:p>
          <a:pPr>
            <a:defRPr cap="all"/>
          </a:pPr>
          <a:r>
            <a:rPr lang="en-US" dirty="0"/>
            <a:t>RESULTS </a:t>
          </a:r>
        </a:p>
      </dgm:t>
    </dgm:pt>
    <dgm:pt modelId="{A2339963-927B-4017-B277-3F79A15D886B}" type="parTrans" cxnId="{DA1AFBE2-4BD7-46B7-9306-A17A79EB74F9}">
      <dgm:prSet/>
      <dgm:spPr/>
    </dgm:pt>
    <dgm:pt modelId="{5ED351ED-8565-42EF-8A22-CB0420DAD7E1}" type="sibTrans" cxnId="{DA1AFBE2-4BD7-46B7-9306-A17A79EB74F9}">
      <dgm:prSet/>
      <dgm:spPr/>
      <dgm:t>
        <a:bodyPr/>
        <a:lstStyle/>
        <a:p>
          <a:endParaRPr lang="en-US"/>
        </a:p>
        <a:p>
          <a:endParaRPr lang="en-US"/>
        </a:p>
      </dgm:t>
    </dgm:pt>
    <dgm:pt modelId="{ADA0D3FC-933A-4ECF-BAED-34624BEE3ECF}">
      <dgm:prSet phldr="0"/>
      <dgm:spPr/>
      <dgm:t>
        <a:bodyPr/>
        <a:lstStyle/>
        <a:p>
          <a:pPr>
            <a:defRPr cap="all"/>
          </a:pPr>
          <a:r>
            <a:rPr lang="en-US" dirty="0"/>
            <a:t>REFERENCES</a:t>
          </a:r>
        </a:p>
      </dgm:t>
    </dgm:pt>
    <dgm:pt modelId="{225FBFC0-6C05-4E67-B9D8-EA720AE68080}" type="parTrans" cxnId="{B4EB7875-8386-4FD3-9DD2-3FC6C1498D0A}">
      <dgm:prSet/>
      <dgm:spPr/>
    </dgm:pt>
    <dgm:pt modelId="{D3AF8D18-42AA-4B52-9562-AE59427623B9}" type="sibTrans" cxnId="{B4EB7875-8386-4FD3-9DD2-3FC6C1498D0A}">
      <dgm:prSet/>
      <dgm:spPr/>
      <dgm:t>
        <a:bodyPr/>
        <a:lstStyle/>
        <a:p>
          <a:endParaRPr lang="en-US"/>
        </a:p>
      </dgm:t>
    </dgm:pt>
    <dgm:pt modelId="{9A636093-B8BE-4F71-98C5-818D89961361}" type="pres">
      <dgm:prSet presAssocID="{EDCDBD72-E93B-421D-890F-F17EDB581D0F}" presName="Name0" presStyleCnt="0">
        <dgm:presLayoutVars>
          <dgm:dir/>
          <dgm:resizeHandles val="exact"/>
        </dgm:presLayoutVars>
      </dgm:prSet>
      <dgm:spPr/>
    </dgm:pt>
    <dgm:pt modelId="{1200DB54-2F13-4A5B-BD6D-D2C36C8132C4}" type="pres">
      <dgm:prSet presAssocID="{007AC79A-D50A-4815-9A56-A9FB9F45CD31}" presName="node" presStyleLbl="node1" presStyleIdx="0" presStyleCnt="16">
        <dgm:presLayoutVars>
          <dgm:bulletEnabled val="1"/>
        </dgm:presLayoutVars>
      </dgm:prSet>
      <dgm:spPr/>
    </dgm:pt>
    <dgm:pt modelId="{51B47064-2651-48FE-A510-9A39EAF9CB1F}" type="pres">
      <dgm:prSet presAssocID="{77401A5B-EEDE-4EFB-AACE-A125C79B6921}" presName="sibTrans" presStyleLbl="sibTrans1D1" presStyleIdx="0" presStyleCnt="15"/>
      <dgm:spPr/>
    </dgm:pt>
    <dgm:pt modelId="{5529F8F4-1037-40EE-929D-7B4F9CF8D00A}" type="pres">
      <dgm:prSet presAssocID="{77401A5B-EEDE-4EFB-AACE-A125C79B6921}" presName="connectorText" presStyleLbl="sibTrans1D1" presStyleIdx="0" presStyleCnt="15"/>
      <dgm:spPr/>
    </dgm:pt>
    <dgm:pt modelId="{DAD28963-0C18-40CD-9581-F3F3FF1FE459}" type="pres">
      <dgm:prSet presAssocID="{2B73C6B9-DA11-49D4-986A-5B4C0075359F}" presName="node" presStyleLbl="node1" presStyleIdx="1" presStyleCnt="16">
        <dgm:presLayoutVars>
          <dgm:bulletEnabled val="1"/>
        </dgm:presLayoutVars>
      </dgm:prSet>
      <dgm:spPr/>
    </dgm:pt>
    <dgm:pt modelId="{40B38390-FDFF-4DF1-A9AF-C7F73A673AD3}" type="pres">
      <dgm:prSet presAssocID="{DFB7C17B-9173-4972-909A-A26FFD6C44E4}" presName="sibTrans" presStyleLbl="sibTrans1D1" presStyleIdx="1" presStyleCnt="15"/>
      <dgm:spPr/>
    </dgm:pt>
    <dgm:pt modelId="{D458FC0A-5CE8-49B7-8B84-3C83AC72628D}" type="pres">
      <dgm:prSet presAssocID="{DFB7C17B-9173-4972-909A-A26FFD6C44E4}" presName="connectorText" presStyleLbl="sibTrans1D1" presStyleIdx="1" presStyleCnt="15"/>
      <dgm:spPr/>
    </dgm:pt>
    <dgm:pt modelId="{717F1F9D-FB52-4F3B-A0BC-8154FA1C077C}" type="pres">
      <dgm:prSet presAssocID="{9C6252C6-A228-49A7-9DF0-146EC3816CF9}" presName="node" presStyleLbl="node1" presStyleIdx="2" presStyleCnt="16">
        <dgm:presLayoutVars>
          <dgm:bulletEnabled val="1"/>
        </dgm:presLayoutVars>
      </dgm:prSet>
      <dgm:spPr/>
    </dgm:pt>
    <dgm:pt modelId="{12E52EE5-A9A9-41F0-B4A4-8987196E5153}" type="pres">
      <dgm:prSet presAssocID="{A08D38B7-F91C-4BA7-B6A1-D17E25793F94}" presName="sibTrans" presStyleLbl="sibTrans1D1" presStyleIdx="2" presStyleCnt="15"/>
      <dgm:spPr/>
    </dgm:pt>
    <dgm:pt modelId="{B5C74D88-2213-4216-B7AD-707B7277F998}" type="pres">
      <dgm:prSet presAssocID="{A08D38B7-F91C-4BA7-B6A1-D17E25793F94}" presName="connectorText" presStyleLbl="sibTrans1D1" presStyleIdx="2" presStyleCnt="15"/>
      <dgm:spPr/>
    </dgm:pt>
    <dgm:pt modelId="{A518E2D2-2240-4B3D-BD2A-77B985EC1EC3}" type="pres">
      <dgm:prSet presAssocID="{564EAA53-51F6-4F63-997F-5578ED940DA6}" presName="node" presStyleLbl="node1" presStyleIdx="3" presStyleCnt="16">
        <dgm:presLayoutVars>
          <dgm:bulletEnabled val="1"/>
        </dgm:presLayoutVars>
      </dgm:prSet>
      <dgm:spPr/>
    </dgm:pt>
    <dgm:pt modelId="{FF49A657-D9C9-431C-A9B9-EADAE210568D}" type="pres">
      <dgm:prSet presAssocID="{B40E7377-C0AA-4D27-9CF4-00F7E6F5C056}" presName="sibTrans" presStyleLbl="sibTrans1D1" presStyleIdx="3" presStyleCnt="15"/>
      <dgm:spPr/>
    </dgm:pt>
    <dgm:pt modelId="{87313DBE-EB80-4241-B3DB-29392AEE70DB}" type="pres">
      <dgm:prSet presAssocID="{B40E7377-C0AA-4D27-9CF4-00F7E6F5C056}" presName="connectorText" presStyleLbl="sibTrans1D1" presStyleIdx="3" presStyleCnt="15"/>
      <dgm:spPr/>
    </dgm:pt>
    <dgm:pt modelId="{BD9B714B-745E-4C2E-B2CF-33FB9DA9953C}" type="pres">
      <dgm:prSet presAssocID="{DDB2CDEC-7E10-4D21-AB79-7ECD70CE313D}" presName="node" presStyleLbl="node1" presStyleIdx="4" presStyleCnt="16">
        <dgm:presLayoutVars>
          <dgm:bulletEnabled val="1"/>
        </dgm:presLayoutVars>
      </dgm:prSet>
      <dgm:spPr/>
    </dgm:pt>
    <dgm:pt modelId="{7B50429E-6884-4B3A-A564-B7C556852ACB}" type="pres">
      <dgm:prSet presAssocID="{2503E8EE-4466-4805-B8D6-96F01720A4AB}" presName="sibTrans" presStyleLbl="sibTrans1D1" presStyleIdx="4" presStyleCnt="15"/>
      <dgm:spPr/>
    </dgm:pt>
    <dgm:pt modelId="{A02AABEE-D41E-4247-ABD1-52FCF8B97D8F}" type="pres">
      <dgm:prSet presAssocID="{2503E8EE-4466-4805-B8D6-96F01720A4AB}" presName="connectorText" presStyleLbl="sibTrans1D1" presStyleIdx="4" presStyleCnt="15"/>
      <dgm:spPr/>
    </dgm:pt>
    <dgm:pt modelId="{47D0BBBF-C2EF-4716-99E7-5A3DFA2E85EA}" type="pres">
      <dgm:prSet presAssocID="{7A8AE0D6-1653-4DBA-AC79-DE2D8DD5FD99}" presName="node" presStyleLbl="node1" presStyleIdx="5" presStyleCnt="16">
        <dgm:presLayoutVars>
          <dgm:bulletEnabled val="1"/>
        </dgm:presLayoutVars>
      </dgm:prSet>
      <dgm:spPr/>
    </dgm:pt>
    <dgm:pt modelId="{A2B96266-E561-4608-BE25-33E8D7A113FE}" type="pres">
      <dgm:prSet presAssocID="{E37495C1-C39E-4949-9EA9-131DE312B57F}" presName="sibTrans" presStyleLbl="sibTrans1D1" presStyleIdx="5" presStyleCnt="15"/>
      <dgm:spPr/>
    </dgm:pt>
    <dgm:pt modelId="{EF4AB0C7-41B0-47FB-B047-7F30B6592DD0}" type="pres">
      <dgm:prSet presAssocID="{E37495C1-C39E-4949-9EA9-131DE312B57F}" presName="connectorText" presStyleLbl="sibTrans1D1" presStyleIdx="5" presStyleCnt="15"/>
      <dgm:spPr/>
    </dgm:pt>
    <dgm:pt modelId="{90F12BED-A929-41B6-B05C-C48F174DE810}" type="pres">
      <dgm:prSet presAssocID="{3D6968B4-4EA3-416B-87FB-197C2242AEC6}" presName="node" presStyleLbl="node1" presStyleIdx="6" presStyleCnt="16">
        <dgm:presLayoutVars>
          <dgm:bulletEnabled val="1"/>
        </dgm:presLayoutVars>
      </dgm:prSet>
      <dgm:spPr/>
    </dgm:pt>
    <dgm:pt modelId="{AB17E901-8B4C-45E6-BA17-4D2A971CE41F}" type="pres">
      <dgm:prSet presAssocID="{16E5E827-6309-42D5-8FD1-79F2ED8C384D}" presName="sibTrans" presStyleLbl="sibTrans1D1" presStyleIdx="6" presStyleCnt="15"/>
      <dgm:spPr/>
    </dgm:pt>
    <dgm:pt modelId="{709280DD-5409-4DFE-A304-21AFF1BDD8D1}" type="pres">
      <dgm:prSet presAssocID="{16E5E827-6309-42D5-8FD1-79F2ED8C384D}" presName="connectorText" presStyleLbl="sibTrans1D1" presStyleIdx="6" presStyleCnt="15"/>
      <dgm:spPr/>
    </dgm:pt>
    <dgm:pt modelId="{E08B6888-7EE9-41A9-A449-E784BDF2167B}" type="pres">
      <dgm:prSet presAssocID="{C822E175-F69D-46E4-9D75-5E7B84D5C7A1}" presName="node" presStyleLbl="node1" presStyleIdx="7" presStyleCnt="16">
        <dgm:presLayoutVars>
          <dgm:bulletEnabled val="1"/>
        </dgm:presLayoutVars>
      </dgm:prSet>
      <dgm:spPr/>
    </dgm:pt>
    <dgm:pt modelId="{405120C1-26F5-4E5F-A01C-CB7FADB603A9}" type="pres">
      <dgm:prSet presAssocID="{6925B15C-D7EB-4009-A56B-08CF647BF858}" presName="sibTrans" presStyleLbl="sibTrans1D1" presStyleIdx="7" presStyleCnt="15"/>
      <dgm:spPr/>
    </dgm:pt>
    <dgm:pt modelId="{818D5359-6F36-43CE-AFA8-92FFE131294B}" type="pres">
      <dgm:prSet presAssocID="{6925B15C-D7EB-4009-A56B-08CF647BF858}" presName="connectorText" presStyleLbl="sibTrans1D1" presStyleIdx="7" presStyleCnt="15"/>
      <dgm:spPr/>
    </dgm:pt>
    <dgm:pt modelId="{85673831-F693-4EE3-B49F-8F61634537BB}" type="pres">
      <dgm:prSet presAssocID="{32EA229F-17A8-4586-9A37-0585E8DDC009}" presName="node" presStyleLbl="node1" presStyleIdx="8" presStyleCnt="16">
        <dgm:presLayoutVars>
          <dgm:bulletEnabled val="1"/>
        </dgm:presLayoutVars>
      </dgm:prSet>
      <dgm:spPr/>
    </dgm:pt>
    <dgm:pt modelId="{73B2342C-1C06-482D-A5FD-9A540EB604E8}" type="pres">
      <dgm:prSet presAssocID="{EC248EEA-CEA2-441E-8FFA-402DC668D649}" presName="sibTrans" presStyleLbl="sibTrans1D1" presStyleIdx="8" presStyleCnt="15"/>
      <dgm:spPr/>
    </dgm:pt>
    <dgm:pt modelId="{41167802-1E48-460E-95D9-5E1B7682A96E}" type="pres">
      <dgm:prSet presAssocID="{EC248EEA-CEA2-441E-8FFA-402DC668D649}" presName="connectorText" presStyleLbl="sibTrans1D1" presStyleIdx="8" presStyleCnt="15"/>
      <dgm:spPr/>
    </dgm:pt>
    <dgm:pt modelId="{46E3E13C-B03B-4024-B2B5-60706CA99952}" type="pres">
      <dgm:prSet presAssocID="{C141A48F-2727-4108-B2B9-4B8421101A26}" presName="node" presStyleLbl="node1" presStyleIdx="9" presStyleCnt="16">
        <dgm:presLayoutVars>
          <dgm:bulletEnabled val="1"/>
        </dgm:presLayoutVars>
      </dgm:prSet>
      <dgm:spPr/>
    </dgm:pt>
    <dgm:pt modelId="{839E19E8-1FAF-4D54-8DF6-1883D5719B91}" type="pres">
      <dgm:prSet presAssocID="{54417171-5B5B-48C7-A340-8567544B0612}" presName="sibTrans" presStyleLbl="sibTrans1D1" presStyleIdx="9" presStyleCnt="15"/>
      <dgm:spPr/>
    </dgm:pt>
    <dgm:pt modelId="{61591D73-C441-4E0B-8D4C-2240096CDF11}" type="pres">
      <dgm:prSet presAssocID="{54417171-5B5B-48C7-A340-8567544B0612}" presName="connectorText" presStyleLbl="sibTrans1D1" presStyleIdx="9" presStyleCnt="15"/>
      <dgm:spPr/>
    </dgm:pt>
    <dgm:pt modelId="{E2F1B12E-69B8-4F59-A908-6C5ECAF5870D}" type="pres">
      <dgm:prSet presAssocID="{6C4E74EF-26F9-408C-B3FB-E2874FF0518C}" presName="node" presStyleLbl="node1" presStyleIdx="10" presStyleCnt="16">
        <dgm:presLayoutVars>
          <dgm:bulletEnabled val="1"/>
        </dgm:presLayoutVars>
      </dgm:prSet>
      <dgm:spPr/>
    </dgm:pt>
    <dgm:pt modelId="{55BEC3FF-37D5-4363-8495-896939EA7BDF}" type="pres">
      <dgm:prSet presAssocID="{07BB6FCF-2265-43D9-9150-18B84AF0AC62}" presName="sibTrans" presStyleLbl="sibTrans1D1" presStyleIdx="10" presStyleCnt="15"/>
      <dgm:spPr/>
    </dgm:pt>
    <dgm:pt modelId="{72AEC6CD-C9F7-4DB6-80D1-434F161A70CC}" type="pres">
      <dgm:prSet presAssocID="{07BB6FCF-2265-43D9-9150-18B84AF0AC62}" presName="connectorText" presStyleLbl="sibTrans1D1" presStyleIdx="10" presStyleCnt="15"/>
      <dgm:spPr/>
    </dgm:pt>
    <dgm:pt modelId="{79CBE6E8-84DF-4BA1-B6F2-C01822519E13}" type="pres">
      <dgm:prSet presAssocID="{12B28291-8E97-4141-A88D-8B5CDA6EB9BA}" presName="node" presStyleLbl="node1" presStyleIdx="11" presStyleCnt="16">
        <dgm:presLayoutVars>
          <dgm:bulletEnabled val="1"/>
        </dgm:presLayoutVars>
      </dgm:prSet>
      <dgm:spPr/>
    </dgm:pt>
    <dgm:pt modelId="{F04C464A-F7A6-4997-8C24-9EEDC33BBC0B}" type="pres">
      <dgm:prSet presAssocID="{79900972-E5BE-4349-82A6-B8CDEDEB33E4}" presName="sibTrans" presStyleLbl="sibTrans1D1" presStyleIdx="11" presStyleCnt="15"/>
      <dgm:spPr/>
    </dgm:pt>
    <dgm:pt modelId="{66FD8E65-4893-47C5-A157-EBC8B7051F20}" type="pres">
      <dgm:prSet presAssocID="{79900972-E5BE-4349-82A6-B8CDEDEB33E4}" presName="connectorText" presStyleLbl="sibTrans1D1" presStyleIdx="11" presStyleCnt="15"/>
      <dgm:spPr/>
    </dgm:pt>
    <dgm:pt modelId="{59E5CC5B-3B54-4F20-B8CD-86B3E289B37D}" type="pres">
      <dgm:prSet presAssocID="{3EDC5D1F-2753-4924-AF0F-EA65E8F03740}" presName="node" presStyleLbl="node1" presStyleIdx="12" presStyleCnt="16">
        <dgm:presLayoutVars>
          <dgm:bulletEnabled val="1"/>
        </dgm:presLayoutVars>
      </dgm:prSet>
      <dgm:spPr/>
    </dgm:pt>
    <dgm:pt modelId="{983FC355-D1F7-4DFF-BD61-83F880E7D44A}" type="pres">
      <dgm:prSet presAssocID="{72EE62A9-E9A5-4402-AB53-4629E54526BE}" presName="sibTrans" presStyleLbl="sibTrans1D1" presStyleIdx="12" presStyleCnt="15"/>
      <dgm:spPr/>
    </dgm:pt>
    <dgm:pt modelId="{F3813444-0D14-48CA-AC92-02EE91616AAA}" type="pres">
      <dgm:prSet presAssocID="{72EE62A9-E9A5-4402-AB53-4629E54526BE}" presName="connectorText" presStyleLbl="sibTrans1D1" presStyleIdx="12" presStyleCnt="15"/>
      <dgm:spPr/>
    </dgm:pt>
    <dgm:pt modelId="{4688C7A5-C148-4025-938A-26D4150F558D}" type="pres">
      <dgm:prSet presAssocID="{ADE4993B-320E-4BC6-9FA3-9142EB699437}" presName="node" presStyleLbl="node1" presStyleIdx="13" presStyleCnt="16">
        <dgm:presLayoutVars>
          <dgm:bulletEnabled val="1"/>
        </dgm:presLayoutVars>
      </dgm:prSet>
      <dgm:spPr/>
    </dgm:pt>
    <dgm:pt modelId="{04277899-50B7-4DC7-BE93-E73FA450F9EE}" type="pres">
      <dgm:prSet presAssocID="{072EF1EC-15D6-43E8-B47C-FFC228EC0B80}" presName="sibTrans" presStyleLbl="sibTrans1D1" presStyleIdx="13" presStyleCnt="15"/>
      <dgm:spPr/>
    </dgm:pt>
    <dgm:pt modelId="{D8FE42C2-97D7-47EF-B59D-261C45904A7E}" type="pres">
      <dgm:prSet presAssocID="{072EF1EC-15D6-43E8-B47C-FFC228EC0B80}" presName="connectorText" presStyleLbl="sibTrans1D1" presStyleIdx="13" presStyleCnt="15"/>
      <dgm:spPr/>
    </dgm:pt>
    <dgm:pt modelId="{0AFB5BFC-9BFB-4D38-B8C5-9BE237AC8143}" type="pres">
      <dgm:prSet presAssocID="{623F976F-5453-4018-B917-CA7CA443036B}" presName="node" presStyleLbl="node1" presStyleIdx="14" presStyleCnt="16">
        <dgm:presLayoutVars>
          <dgm:bulletEnabled val="1"/>
        </dgm:presLayoutVars>
      </dgm:prSet>
      <dgm:spPr/>
    </dgm:pt>
    <dgm:pt modelId="{8D22BFEB-A53F-4F53-A676-D88E3DDF15C4}" type="pres">
      <dgm:prSet presAssocID="{5ED351ED-8565-42EF-8A22-CB0420DAD7E1}" presName="sibTrans" presStyleLbl="sibTrans1D1" presStyleIdx="14" presStyleCnt="15"/>
      <dgm:spPr/>
    </dgm:pt>
    <dgm:pt modelId="{EEAE467F-B301-4C35-801D-FCE1C0230FD3}" type="pres">
      <dgm:prSet presAssocID="{5ED351ED-8565-42EF-8A22-CB0420DAD7E1}" presName="connectorText" presStyleLbl="sibTrans1D1" presStyleIdx="14" presStyleCnt="15"/>
      <dgm:spPr/>
    </dgm:pt>
    <dgm:pt modelId="{AD19D43B-ECE3-497B-BDC5-D8EA4C36D5F9}" type="pres">
      <dgm:prSet presAssocID="{ADA0D3FC-933A-4ECF-BAED-34624BEE3ECF}" presName="node" presStyleLbl="node1" presStyleIdx="15" presStyleCnt="16">
        <dgm:presLayoutVars>
          <dgm:bulletEnabled val="1"/>
        </dgm:presLayoutVars>
      </dgm:prSet>
      <dgm:spPr/>
    </dgm:pt>
  </dgm:ptLst>
  <dgm:cxnLst>
    <dgm:cxn modelId="{70041F02-2499-4299-B4E1-AAD709A037F8}" type="presOf" srcId="{5ED351ED-8565-42EF-8A22-CB0420DAD7E1}" destId="{8D22BFEB-A53F-4F53-A676-D88E3DDF15C4}" srcOrd="0" destOrd="0" presId="urn:microsoft.com/office/officeart/2016/7/layout/RepeatingBendingProcessNew"/>
    <dgm:cxn modelId="{403C9503-7F2C-4B32-A117-6F56FEB3B2FB}" type="presOf" srcId="{2503E8EE-4466-4805-B8D6-96F01720A4AB}" destId="{A02AABEE-D41E-4247-ABD1-52FCF8B97D8F}" srcOrd="1" destOrd="0" presId="urn:microsoft.com/office/officeart/2016/7/layout/RepeatingBendingProcessNew"/>
    <dgm:cxn modelId="{AC3C5E05-A5B9-4E15-994E-1D87923ECF2E}" type="presOf" srcId="{54417171-5B5B-48C7-A340-8567544B0612}" destId="{61591D73-C441-4E0B-8D4C-2240096CDF11}" srcOrd="1" destOrd="0" presId="urn:microsoft.com/office/officeart/2016/7/layout/RepeatingBendingProcessNew"/>
    <dgm:cxn modelId="{2A00D606-7ED1-45C0-A475-9491087F8954}" srcId="{EDCDBD72-E93B-421D-890F-F17EDB581D0F}" destId="{6C4E74EF-26F9-408C-B3FB-E2874FF0518C}" srcOrd="10" destOrd="0" parTransId="{382951AA-3A70-4BAA-835A-78EC916F29FE}" sibTransId="{07BB6FCF-2265-43D9-9150-18B84AF0AC62}"/>
    <dgm:cxn modelId="{E9607707-BB29-4F10-8C9D-5DEA5E63EFB7}" type="presOf" srcId="{A08D38B7-F91C-4BA7-B6A1-D17E25793F94}" destId="{12E52EE5-A9A9-41F0-B4A4-8987196E5153}" srcOrd="0" destOrd="0" presId="urn:microsoft.com/office/officeart/2016/7/layout/RepeatingBendingProcessNew"/>
    <dgm:cxn modelId="{3ECF550F-EA1B-4CE4-9684-EEA199D51E51}" srcId="{EDCDBD72-E93B-421D-890F-F17EDB581D0F}" destId="{007AC79A-D50A-4815-9A56-A9FB9F45CD31}" srcOrd="0" destOrd="0" parTransId="{B759B192-7B77-4F31-9668-1523DDDBE576}" sibTransId="{77401A5B-EEDE-4EFB-AACE-A125C79B6921}"/>
    <dgm:cxn modelId="{09B5AB12-F1C2-43C5-9A01-E56EACD7680B}" type="presOf" srcId="{2503E8EE-4466-4805-B8D6-96F01720A4AB}" destId="{7B50429E-6884-4B3A-A564-B7C556852ACB}" srcOrd="0" destOrd="0" presId="urn:microsoft.com/office/officeart/2016/7/layout/RepeatingBendingProcessNew"/>
    <dgm:cxn modelId="{A1F8B918-12F1-4D3D-A454-3CDD96B00019}" type="presOf" srcId="{B40E7377-C0AA-4D27-9CF4-00F7E6F5C056}" destId="{FF49A657-D9C9-431C-A9B9-EADAE210568D}" srcOrd="0" destOrd="0" presId="urn:microsoft.com/office/officeart/2016/7/layout/RepeatingBendingProcessNew"/>
    <dgm:cxn modelId="{B12B121E-4313-41FD-A682-A7B224724439}" type="presOf" srcId="{16E5E827-6309-42D5-8FD1-79F2ED8C384D}" destId="{AB17E901-8B4C-45E6-BA17-4D2A971CE41F}" srcOrd="0" destOrd="0" presId="urn:microsoft.com/office/officeart/2016/7/layout/RepeatingBendingProcessNew"/>
    <dgm:cxn modelId="{4CE9D01E-8AAF-4D16-BF9A-06C4A742F7D6}" type="presOf" srcId="{32EA229F-17A8-4586-9A37-0585E8DDC009}" destId="{85673831-F693-4EE3-B49F-8F61634537BB}" srcOrd="0" destOrd="0" presId="urn:microsoft.com/office/officeart/2016/7/layout/RepeatingBendingProcessNew"/>
    <dgm:cxn modelId="{149D5625-2779-4EED-98A6-AB876ECC705D}" type="presOf" srcId="{A08D38B7-F91C-4BA7-B6A1-D17E25793F94}" destId="{B5C74D88-2213-4216-B7AD-707B7277F998}" srcOrd="1" destOrd="0" presId="urn:microsoft.com/office/officeart/2016/7/layout/RepeatingBendingProcessNew"/>
    <dgm:cxn modelId="{07A92129-20C1-42F3-B87F-3DC6BA04BAB9}" type="presOf" srcId="{77401A5B-EEDE-4EFB-AACE-A125C79B6921}" destId="{51B47064-2651-48FE-A510-9A39EAF9CB1F}" srcOrd="0" destOrd="0" presId="urn:microsoft.com/office/officeart/2016/7/layout/RepeatingBendingProcessNew"/>
    <dgm:cxn modelId="{C21A8E2B-9EAE-46E9-8D11-1B9C1D72E8BB}" type="presOf" srcId="{9C6252C6-A228-49A7-9DF0-146EC3816CF9}" destId="{717F1F9D-FB52-4F3B-A0BC-8154FA1C077C}" srcOrd="0" destOrd="0" presId="urn:microsoft.com/office/officeart/2016/7/layout/RepeatingBendingProcessNew"/>
    <dgm:cxn modelId="{AEF5EB33-70F6-4447-9F52-DFA8A78D123A}" type="presOf" srcId="{C822E175-F69D-46E4-9D75-5E7B84D5C7A1}" destId="{E08B6888-7EE9-41A9-A449-E784BDF2167B}" srcOrd="0" destOrd="0" presId="urn:microsoft.com/office/officeart/2016/7/layout/RepeatingBendingProcessNew"/>
    <dgm:cxn modelId="{FFD71D36-3E1A-4432-A2A8-ECCBF03F394C}" type="presOf" srcId="{ADE4993B-320E-4BC6-9FA3-9142EB699437}" destId="{4688C7A5-C148-4025-938A-26D4150F558D}" srcOrd="0" destOrd="0" presId="urn:microsoft.com/office/officeart/2016/7/layout/RepeatingBendingProcessNew"/>
    <dgm:cxn modelId="{73755738-C15A-462B-B241-91CACA714E5A}" type="presOf" srcId="{6925B15C-D7EB-4009-A56B-08CF647BF858}" destId="{405120C1-26F5-4E5F-A01C-CB7FADB603A9}" srcOrd="0" destOrd="0" presId="urn:microsoft.com/office/officeart/2016/7/layout/RepeatingBendingProcessNew"/>
    <dgm:cxn modelId="{330C3441-34CD-4A7E-8708-142FC0CB29B1}" type="presOf" srcId="{072EF1EC-15D6-43E8-B47C-FFC228EC0B80}" destId="{04277899-50B7-4DC7-BE93-E73FA450F9EE}" srcOrd="0" destOrd="0" presId="urn:microsoft.com/office/officeart/2016/7/layout/RepeatingBendingProcessNew"/>
    <dgm:cxn modelId="{73667661-569E-41B9-AD14-A86D2AE83408}" srcId="{EDCDBD72-E93B-421D-890F-F17EDB581D0F}" destId="{9C6252C6-A228-49A7-9DF0-146EC3816CF9}" srcOrd="2" destOrd="0" parTransId="{0CC70891-1B04-495C-9C33-F3592CF4EC47}" sibTransId="{A08D38B7-F91C-4BA7-B6A1-D17E25793F94}"/>
    <dgm:cxn modelId="{16247943-AEBF-4D43-94A7-F21B898F8321}" type="presOf" srcId="{DDB2CDEC-7E10-4D21-AB79-7ECD70CE313D}" destId="{BD9B714B-745E-4C2E-B2CF-33FB9DA9953C}" srcOrd="0" destOrd="0" presId="urn:microsoft.com/office/officeart/2016/7/layout/RepeatingBendingProcessNew"/>
    <dgm:cxn modelId="{0D94DD64-2101-4E1F-9B93-619B21AC511E}" type="presOf" srcId="{12B28291-8E97-4141-A88D-8B5CDA6EB9BA}" destId="{79CBE6E8-84DF-4BA1-B6F2-C01822519E13}" srcOrd="0" destOrd="0" presId="urn:microsoft.com/office/officeart/2016/7/layout/RepeatingBendingProcessNew"/>
    <dgm:cxn modelId="{FD677B45-4F5B-4941-B763-4FCC50171B05}" type="presOf" srcId="{EDCDBD72-E93B-421D-890F-F17EDB581D0F}" destId="{9A636093-B8BE-4F71-98C5-818D89961361}" srcOrd="0" destOrd="0" presId="urn:microsoft.com/office/officeart/2016/7/layout/RepeatingBendingProcessNew"/>
    <dgm:cxn modelId="{D00F6348-34F0-410F-98E8-6BA404136F93}" srcId="{EDCDBD72-E93B-421D-890F-F17EDB581D0F}" destId="{DDB2CDEC-7E10-4D21-AB79-7ECD70CE313D}" srcOrd="4" destOrd="0" parTransId="{0FFCAF6A-70AC-407D-845F-87B7252E4E76}" sibTransId="{2503E8EE-4466-4805-B8D6-96F01720A4AB}"/>
    <dgm:cxn modelId="{661C4C68-3BE9-4D60-8885-BE9E7E209DC8}" type="presOf" srcId="{3D6968B4-4EA3-416B-87FB-197C2242AEC6}" destId="{90F12BED-A929-41B6-B05C-C48F174DE810}" srcOrd="0" destOrd="0" presId="urn:microsoft.com/office/officeart/2016/7/layout/RepeatingBendingProcessNew"/>
    <dgm:cxn modelId="{27C0A04B-80AE-422A-B4EA-424A398C523D}" srcId="{EDCDBD72-E93B-421D-890F-F17EDB581D0F}" destId="{C822E175-F69D-46E4-9D75-5E7B84D5C7A1}" srcOrd="7" destOrd="0" parTransId="{6AF74B57-86DF-4C5F-A0E8-74FFA924C235}" sibTransId="{6925B15C-D7EB-4009-A56B-08CF647BF858}"/>
    <dgm:cxn modelId="{53B5316F-7C1B-4A2F-91C9-C4BBC1615B72}" type="presOf" srcId="{16E5E827-6309-42D5-8FD1-79F2ED8C384D}" destId="{709280DD-5409-4DFE-A304-21AFF1BDD8D1}" srcOrd="1" destOrd="0" presId="urn:microsoft.com/office/officeart/2016/7/layout/RepeatingBendingProcessNew"/>
    <dgm:cxn modelId="{AEA19651-34DB-46E0-9456-356F6F8F108B}" srcId="{EDCDBD72-E93B-421D-890F-F17EDB581D0F}" destId="{C141A48F-2727-4108-B2B9-4B8421101A26}" srcOrd="9" destOrd="0" parTransId="{D50754A8-70D0-4F4F-B319-DCCF872472C7}" sibTransId="{54417171-5B5B-48C7-A340-8567544B0612}"/>
    <dgm:cxn modelId="{046D4854-D1A3-4B48-8241-78B76561C721}" srcId="{EDCDBD72-E93B-421D-890F-F17EDB581D0F}" destId="{7A8AE0D6-1653-4DBA-AC79-DE2D8DD5FD99}" srcOrd="5" destOrd="0" parTransId="{754AD023-2F7D-4CAA-AEFC-F0DF46090088}" sibTransId="{E37495C1-C39E-4949-9EA9-131DE312B57F}"/>
    <dgm:cxn modelId="{B4EB7875-8386-4FD3-9DD2-3FC6C1498D0A}" srcId="{EDCDBD72-E93B-421D-890F-F17EDB581D0F}" destId="{ADA0D3FC-933A-4ECF-BAED-34624BEE3ECF}" srcOrd="15" destOrd="0" parTransId="{225FBFC0-6C05-4E67-B9D8-EA720AE68080}" sibTransId="{D3AF8D18-42AA-4B52-9562-AE59427623B9}"/>
    <dgm:cxn modelId="{1D051E7A-0C50-4BCC-8232-2CC42F1597CD}" type="presOf" srcId="{EC248EEA-CEA2-441E-8FFA-402DC668D649}" destId="{41167802-1E48-460E-95D9-5E1B7682A96E}" srcOrd="1" destOrd="0" presId="urn:microsoft.com/office/officeart/2016/7/layout/RepeatingBendingProcessNew"/>
    <dgm:cxn modelId="{C3E73A7C-7EC7-4568-8507-27971E462D7D}" type="presOf" srcId="{54417171-5B5B-48C7-A340-8567544B0612}" destId="{839E19E8-1FAF-4D54-8DF6-1883D5719B91}" srcOrd="0" destOrd="0" presId="urn:microsoft.com/office/officeart/2016/7/layout/RepeatingBendingProcessNew"/>
    <dgm:cxn modelId="{7BF4C07E-CE5D-46A8-896D-C6792D9B341F}" type="presOf" srcId="{ADA0D3FC-933A-4ECF-BAED-34624BEE3ECF}" destId="{AD19D43B-ECE3-497B-BDC5-D8EA4C36D5F9}" srcOrd="0" destOrd="0" presId="urn:microsoft.com/office/officeart/2016/7/layout/RepeatingBendingProcessNew"/>
    <dgm:cxn modelId="{78D2C982-2F3C-4C9A-A1E3-8025791C049A}" type="presOf" srcId="{3EDC5D1F-2753-4924-AF0F-EA65E8F03740}" destId="{59E5CC5B-3B54-4F20-B8CD-86B3E289B37D}" srcOrd="0" destOrd="0" presId="urn:microsoft.com/office/officeart/2016/7/layout/RepeatingBendingProcessNew"/>
    <dgm:cxn modelId="{04D4FE85-9D6A-4E8B-8E44-2AA77451D3B2}" srcId="{EDCDBD72-E93B-421D-890F-F17EDB581D0F}" destId="{32EA229F-17A8-4586-9A37-0585E8DDC009}" srcOrd="8" destOrd="0" parTransId="{E7F3A130-BDCA-4AFA-B79F-8BF3A5A69230}" sibTransId="{EC248EEA-CEA2-441E-8FFA-402DC668D649}"/>
    <dgm:cxn modelId="{47A7368B-E88D-4A6C-92F5-3757B82C4472}" srcId="{EDCDBD72-E93B-421D-890F-F17EDB581D0F}" destId="{2B73C6B9-DA11-49D4-986A-5B4C0075359F}" srcOrd="1" destOrd="0" parTransId="{DC1CDD7A-23AB-4594-9318-6243B0DB30B9}" sibTransId="{DFB7C17B-9173-4972-909A-A26FFD6C44E4}"/>
    <dgm:cxn modelId="{C350EE8B-449D-4B58-9B12-6B47491F4A54}" type="presOf" srcId="{E37495C1-C39E-4949-9EA9-131DE312B57F}" destId="{EF4AB0C7-41B0-47FB-B047-7F30B6592DD0}" srcOrd="1" destOrd="0" presId="urn:microsoft.com/office/officeart/2016/7/layout/RepeatingBendingProcessNew"/>
    <dgm:cxn modelId="{3430A98D-53E7-4431-B10B-937D0FFCC7D7}" type="presOf" srcId="{79900972-E5BE-4349-82A6-B8CDEDEB33E4}" destId="{F04C464A-F7A6-4997-8C24-9EEDC33BBC0B}" srcOrd="0" destOrd="0" presId="urn:microsoft.com/office/officeart/2016/7/layout/RepeatingBendingProcessNew"/>
    <dgm:cxn modelId="{D5627494-C4F6-4D9A-938C-F686E04EDAC9}" type="presOf" srcId="{E37495C1-C39E-4949-9EA9-131DE312B57F}" destId="{A2B96266-E561-4608-BE25-33E8D7A113FE}" srcOrd="0" destOrd="0" presId="urn:microsoft.com/office/officeart/2016/7/layout/RepeatingBendingProcessNew"/>
    <dgm:cxn modelId="{45465295-F5BC-426C-A9DD-F12E60DDC6D3}" type="presOf" srcId="{C141A48F-2727-4108-B2B9-4B8421101A26}" destId="{46E3E13C-B03B-4024-B2B5-60706CA99952}" srcOrd="0" destOrd="0" presId="urn:microsoft.com/office/officeart/2016/7/layout/RepeatingBendingProcessNew"/>
    <dgm:cxn modelId="{9658A898-8751-47D1-A1EE-AA26759FACEF}" type="presOf" srcId="{7A8AE0D6-1653-4DBA-AC79-DE2D8DD5FD99}" destId="{47D0BBBF-C2EF-4716-99E7-5A3DFA2E85EA}" srcOrd="0" destOrd="0" presId="urn:microsoft.com/office/officeart/2016/7/layout/RepeatingBendingProcessNew"/>
    <dgm:cxn modelId="{13D3D799-FFF2-4450-AF62-E2BD12C0A470}" type="presOf" srcId="{072EF1EC-15D6-43E8-B47C-FFC228EC0B80}" destId="{D8FE42C2-97D7-47EF-B59D-261C45904A7E}" srcOrd="1" destOrd="0" presId="urn:microsoft.com/office/officeart/2016/7/layout/RepeatingBendingProcessNew"/>
    <dgm:cxn modelId="{BA84669C-1373-4DEC-94D5-F832E35DC276}" type="presOf" srcId="{07BB6FCF-2265-43D9-9150-18B84AF0AC62}" destId="{55BEC3FF-37D5-4363-8495-896939EA7BDF}" srcOrd="0" destOrd="0" presId="urn:microsoft.com/office/officeart/2016/7/layout/RepeatingBendingProcessNew"/>
    <dgm:cxn modelId="{07E8429E-0C97-4E1F-A070-DB72C62936E0}" type="presOf" srcId="{DFB7C17B-9173-4972-909A-A26FFD6C44E4}" destId="{40B38390-FDFF-4DF1-A9AF-C7F73A673AD3}" srcOrd="0" destOrd="0" presId="urn:microsoft.com/office/officeart/2016/7/layout/RepeatingBendingProcessNew"/>
    <dgm:cxn modelId="{3BBE94A9-908E-48A2-8B4C-0AFBF6F219B0}" type="presOf" srcId="{B40E7377-C0AA-4D27-9CF4-00F7E6F5C056}" destId="{87313DBE-EB80-4241-B3DB-29392AEE70DB}" srcOrd="1" destOrd="0" presId="urn:microsoft.com/office/officeart/2016/7/layout/RepeatingBendingProcessNew"/>
    <dgm:cxn modelId="{275036AE-AF5B-456D-B65F-9B42D0629D16}" type="presOf" srcId="{6C4E74EF-26F9-408C-B3FB-E2874FF0518C}" destId="{E2F1B12E-69B8-4F59-A908-6C5ECAF5870D}" srcOrd="0" destOrd="0" presId="urn:microsoft.com/office/officeart/2016/7/layout/RepeatingBendingProcessNew"/>
    <dgm:cxn modelId="{9B68D4AE-12F9-48CC-B23D-54211C64C9F0}" srcId="{EDCDBD72-E93B-421D-890F-F17EDB581D0F}" destId="{564EAA53-51F6-4F63-997F-5578ED940DA6}" srcOrd="3" destOrd="0" parTransId="{BD353568-37AC-4577-9006-C2CAF89FACDC}" sibTransId="{B40E7377-C0AA-4D27-9CF4-00F7E6F5C056}"/>
    <dgm:cxn modelId="{E6CA32AF-EBC6-4682-85D6-8AB95B266932}" type="presOf" srcId="{5ED351ED-8565-42EF-8A22-CB0420DAD7E1}" destId="{EEAE467F-B301-4C35-801D-FCE1C0230FD3}" srcOrd="1" destOrd="0" presId="urn:microsoft.com/office/officeart/2016/7/layout/RepeatingBendingProcessNew"/>
    <dgm:cxn modelId="{E84732B1-81E9-4194-8147-EAE4CC11CDF9}" srcId="{EDCDBD72-E93B-421D-890F-F17EDB581D0F}" destId="{ADE4993B-320E-4BC6-9FA3-9142EB699437}" srcOrd="13" destOrd="0" parTransId="{DED4CD4E-1A5A-4D78-AAC1-C9C789F4BB1E}" sibTransId="{072EF1EC-15D6-43E8-B47C-FFC228EC0B80}"/>
    <dgm:cxn modelId="{1CE205B3-9046-4529-B00A-D52B0CC29A44}" type="presOf" srcId="{EC248EEA-CEA2-441E-8FFA-402DC668D649}" destId="{73B2342C-1C06-482D-A5FD-9A540EB604E8}" srcOrd="0" destOrd="0" presId="urn:microsoft.com/office/officeart/2016/7/layout/RepeatingBendingProcessNew"/>
    <dgm:cxn modelId="{F812F5B7-2BFA-4FCE-A713-F080C53B733A}" type="presOf" srcId="{2B73C6B9-DA11-49D4-986A-5B4C0075359F}" destId="{DAD28963-0C18-40CD-9581-F3F3FF1FE459}" srcOrd="0" destOrd="0" presId="urn:microsoft.com/office/officeart/2016/7/layout/RepeatingBendingProcessNew"/>
    <dgm:cxn modelId="{04ABC7BE-6E9A-45FE-BA60-8BA6AA97FA46}" type="presOf" srcId="{72EE62A9-E9A5-4402-AB53-4629E54526BE}" destId="{F3813444-0D14-48CA-AC92-02EE91616AAA}" srcOrd="1" destOrd="0" presId="urn:microsoft.com/office/officeart/2016/7/layout/RepeatingBendingProcessNew"/>
    <dgm:cxn modelId="{9FB5F7BE-896F-4183-A9CD-FDAA6FC1642F}" srcId="{EDCDBD72-E93B-421D-890F-F17EDB581D0F}" destId="{3EDC5D1F-2753-4924-AF0F-EA65E8F03740}" srcOrd="12" destOrd="0" parTransId="{D8F15B00-D968-430E-9D5B-4B6BCE8FFB78}" sibTransId="{72EE62A9-E9A5-4402-AB53-4629E54526BE}"/>
    <dgm:cxn modelId="{5C50B8C1-DFE2-4923-A071-2C6A901E28CD}" type="presOf" srcId="{623F976F-5453-4018-B917-CA7CA443036B}" destId="{0AFB5BFC-9BFB-4D38-B8C5-9BE237AC8143}" srcOrd="0" destOrd="0" presId="urn:microsoft.com/office/officeart/2016/7/layout/RepeatingBendingProcessNew"/>
    <dgm:cxn modelId="{764858C3-5EF2-4D57-9746-173860A03CE3}" srcId="{EDCDBD72-E93B-421D-890F-F17EDB581D0F}" destId="{12B28291-8E97-4141-A88D-8B5CDA6EB9BA}" srcOrd="11" destOrd="0" parTransId="{FCB4D0A6-656D-4AB6-8BEB-16BFD6A06CB4}" sibTransId="{79900972-E5BE-4349-82A6-B8CDEDEB33E4}"/>
    <dgm:cxn modelId="{9FDE04CD-0F0D-4023-80EE-69238799A08C}" type="presOf" srcId="{6925B15C-D7EB-4009-A56B-08CF647BF858}" destId="{818D5359-6F36-43CE-AFA8-92FFE131294B}" srcOrd="1" destOrd="0" presId="urn:microsoft.com/office/officeart/2016/7/layout/RepeatingBendingProcessNew"/>
    <dgm:cxn modelId="{E89DE5D3-307C-4E36-860C-7798F26D705A}" type="presOf" srcId="{72EE62A9-E9A5-4402-AB53-4629E54526BE}" destId="{983FC355-D1F7-4DFF-BD61-83F880E7D44A}" srcOrd="0" destOrd="0" presId="urn:microsoft.com/office/officeart/2016/7/layout/RepeatingBendingProcessNew"/>
    <dgm:cxn modelId="{471CEDDA-63B3-4946-94A2-7A6F0DC5C305}" type="presOf" srcId="{79900972-E5BE-4349-82A6-B8CDEDEB33E4}" destId="{66FD8E65-4893-47C5-A157-EBC8B7051F20}" srcOrd="1" destOrd="0" presId="urn:microsoft.com/office/officeart/2016/7/layout/RepeatingBendingProcessNew"/>
    <dgm:cxn modelId="{B16047DE-7EE9-42C8-A653-CBBFCA7BF888}" type="presOf" srcId="{564EAA53-51F6-4F63-997F-5578ED940DA6}" destId="{A518E2D2-2240-4B3D-BD2A-77B985EC1EC3}" srcOrd="0" destOrd="0" presId="urn:microsoft.com/office/officeart/2016/7/layout/RepeatingBendingProcessNew"/>
    <dgm:cxn modelId="{DA1AFBE2-4BD7-46B7-9306-A17A79EB74F9}" srcId="{EDCDBD72-E93B-421D-890F-F17EDB581D0F}" destId="{623F976F-5453-4018-B917-CA7CA443036B}" srcOrd="14" destOrd="0" parTransId="{A2339963-927B-4017-B277-3F79A15D886B}" sibTransId="{5ED351ED-8565-42EF-8A22-CB0420DAD7E1}"/>
    <dgm:cxn modelId="{45B442E4-F104-4E50-8E88-FBB5CF4DEEAB}" type="presOf" srcId="{77401A5B-EEDE-4EFB-AACE-A125C79B6921}" destId="{5529F8F4-1037-40EE-929D-7B4F9CF8D00A}" srcOrd="1" destOrd="0" presId="urn:microsoft.com/office/officeart/2016/7/layout/RepeatingBendingProcessNew"/>
    <dgm:cxn modelId="{237F69EA-16CE-46D1-BAF1-04E029544AA0}" type="presOf" srcId="{007AC79A-D50A-4815-9A56-A9FB9F45CD31}" destId="{1200DB54-2F13-4A5B-BD6D-D2C36C8132C4}" srcOrd="0" destOrd="0" presId="urn:microsoft.com/office/officeart/2016/7/layout/RepeatingBendingProcessNew"/>
    <dgm:cxn modelId="{939A49EA-5D7C-4CFA-A899-687C5FDE877C}" type="presOf" srcId="{07BB6FCF-2265-43D9-9150-18B84AF0AC62}" destId="{72AEC6CD-C9F7-4DB6-80D1-434F161A70CC}" srcOrd="1" destOrd="0" presId="urn:microsoft.com/office/officeart/2016/7/layout/RepeatingBendingProcessNew"/>
    <dgm:cxn modelId="{A1AF43EC-4C8F-4E5C-AF72-BF36A637B21C}" type="presOf" srcId="{DFB7C17B-9173-4972-909A-A26FFD6C44E4}" destId="{D458FC0A-5CE8-49B7-8B84-3C83AC72628D}" srcOrd="1" destOrd="0" presId="urn:microsoft.com/office/officeart/2016/7/layout/RepeatingBendingProcessNew"/>
    <dgm:cxn modelId="{D894EAF3-07BD-40AE-B05A-70DDCF77E0E7}" srcId="{EDCDBD72-E93B-421D-890F-F17EDB581D0F}" destId="{3D6968B4-4EA3-416B-87FB-197C2242AEC6}" srcOrd="6" destOrd="0" parTransId="{077086B8-F8BC-4F7D-8C32-BEA3C2777A8C}" sibTransId="{16E5E827-6309-42D5-8FD1-79F2ED8C384D}"/>
    <dgm:cxn modelId="{FD289FB3-48DD-4130-9A1B-E3AB67468704}" type="presParOf" srcId="{9A636093-B8BE-4F71-98C5-818D89961361}" destId="{1200DB54-2F13-4A5B-BD6D-D2C36C8132C4}" srcOrd="0" destOrd="0" presId="urn:microsoft.com/office/officeart/2016/7/layout/RepeatingBendingProcessNew"/>
    <dgm:cxn modelId="{4A8C95BB-3BA4-4480-800A-5B51F03DCE65}" type="presParOf" srcId="{9A636093-B8BE-4F71-98C5-818D89961361}" destId="{51B47064-2651-48FE-A510-9A39EAF9CB1F}" srcOrd="1" destOrd="0" presId="urn:microsoft.com/office/officeart/2016/7/layout/RepeatingBendingProcessNew"/>
    <dgm:cxn modelId="{3F7B96C9-8738-4C5E-A39B-A2C741CCE4DD}" type="presParOf" srcId="{51B47064-2651-48FE-A510-9A39EAF9CB1F}" destId="{5529F8F4-1037-40EE-929D-7B4F9CF8D00A}" srcOrd="0" destOrd="0" presId="urn:microsoft.com/office/officeart/2016/7/layout/RepeatingBendingProcessNew"/>
    <dgm:cxn modelId="{FE446054-1BDD-435C-9F8E-37DF9CE17725}" type="presParOf" srcId="{9A636093-B8BE-4F71-98C5-818D89961361}" destId="{DAD28963-0C18-40CD-9581-F3F3FF1FE459}" srcOrd="2" destOrd="0" presId="urn:microsoft.com/office/officeart/2016/7/layout/RepeatingBendingProcessNew"/>
    <dgm:cxn modelId="{E36834A4-503B-444B-A1FE-F6D9E9917DE4}" type="presParOf" srcId="{9A636093-B8BE-4F71-98C5-818D89961361}" destId="{40B38390-FDFF-4DF1-A9AF-C7F73A673AD3}" srcOrd="3" destOrd="0" presId="urn:microsoft.com/office/officeart/2016/7/layout/RepeatingBendingProcessNew"/>
    <dgm:cxn modelId="{B8443A39-D9AA-429D-BBCE-DFA042422001}" type="presParOf" srcId="{40B38390-FDFF-4DF1-A9AF-C7F73A673AD3}" destId="{D458FC0A-5CE8-49B7-8B84-3C83AC72628D}" srcOrd="0" destOrd="0" presId="urn:microsoft.com/office/officeart/2016/7/layout/RepeatingBendingProcessNew"/>
    <dgm:cxn modelId="{A0D172E2-C05E-4639-8B70-7D8D41972866}" type="presParOf" srcId="{9A636093-B8BE-4F71-98C5-818D89961361}" destId="{717F1F9D-FB52-4F3B-A0BC-8154FA1C077C}" srcOrd="4" destOrd="0" presId="urn:microsoft.com/office/officeart/2016/7/layout/RepeatingBendingProcessNew"/>
    <dgm:cxn modelId="{1270E2E7-E9EA-4CB9-9645-7844BCD02FCD}" type="presParOf" srcId="{9A636093-B8BE-4F71-98C5-818D89961361}" destId="{12E52EE5-A9A9-41F0-B4A4-8987196E5153}" srcOrd="5" destOrd="0" presId="urn:microsoft.com/office/officeart/2016/7/layout/RepeatingBendingProcessNew"/>
    <dgm:cxn modelId="{1A7D404D-768F-44EF-B41D-CE85B14059EF}" type="presParOf" srcId="{12E52EE5-A9A9-41F0-B4A4-8987196E5153}" destId="{B5C74D88-2213-4216-B7AD-707B7277F998}" srcOrd="0" destOrd="0" presId="urn:microsoft.com/office/officeart/2016/7/layout/RepeatingBendingProcessNew"/>
    <dgm:cxn modelId="{B30DC83C-E130-4FD8-BC4F-0A59B7567CC1}" type="presParOf" srcId="{9A636093-B8BE-4F71-98C5-818D89961361}" destId="{A518E2D2-2240-4B3D-BD2A-77B985EC1EC3}" srcOrd="6" destOrd="0" presId="urn:microsoft.com/office/officeart/2016/7/layout/RepeatingBendingProcessNew"/>
    <dgm:cxn modelId="{AC417D33-9817-4C26-93C4-8FF4FF961D1A}" type="presParOf" srcId="{9A636093-B8BE-4F71-98C5-818D89961361}" destId="{FF49A657-D9C9-431C-A9B9-EADAE210568D}" srcOrd="7" destOrd="0" presId="urn:microsoft.com/office/officeart/2016/7/layout/RepeatingBendingProcessNew"/>
    <dgm:cxn modelId="{CA69EB59-EF16-4B61-991D-003DAFBABB93}" type="presParOf" srcId="{FF49A657-D9C9-431C-A9B9-EADAE210568D}" destId="{87313DBE-EB80-4241-B3DB-29392AEE70DB}" srcOrd="0" destOrd="0" presId="urn:microsoft.com/office/officeart/2016/7/layout/RepeatingBendingProcessNew"/>
    <dgm:cxn modelId="{FABFB524-2813-473C-A173-50C6DD1C3F75}" type="presParOf" srcId="{9A636093-B8BE-4F71-98C5-818D89961361}" destId="{BD9B714B-745E-4C2E-B2CF-33FB9DA9953C}" srcOrd="8" destOrd="0" presId="urn:microsoft.com/office/officeart/2016/7/layout/RepeatingBendingProcessNew"/>
    <dgm:cxn modelId="{4287B10B-5F9E-458D-8B0A-33F67D920DE2}" type="presParOf" srcId="{9A636093-B8BE-4F71-98C5-818D89961361}" destId="{7B50429E-6884-4B3A-A564-B7C556852ACB}" srcOrd="9" destOrd="0" presId="urn:microsoft.com/office/officeart/2016/7/layout/RepeatingBendingProcessNew"/>
    <dgm:cxn modelId="{44865280-BE16-4F80-94BC-078676C7AB04}" type="presParOf" srcId="{7B50429E-6884-4B3A-A564-B7C556852ACB}" destId="{A02AABEE-D41E-4247-ABD1-52FCF8B97D8F}" srcOrd="0" destOrd="0" presId="urn:microsoft.com/office/officeart/2016/7/layout/RepeatingBendingProcessNew"/>
    <dgm:cxn modelId="{E9CA958C-F140-490E-94CF-4D4C7031D3CE}" type="presParOf" srcId="{9A636093-B8BE-4F71-98C5-818D89961361}" destId="{47D0BBBF-C2EF-4716-99E7-5A3DFA2E85EA}" srcOrd="10" destOrd="0" presId="urn:microsoft.com/office/officeart/2016/7/layout/RepeatingBendingProcessNew"/>
    <dgm:cxn modelId="{8FB2AD6B-B90F-485B-84C1-7717068C896A}" type="presParOf" srcId="{9A636093-B8BE-4F71-98C5-818D89961361}" destId="{A2B96266-E561-4608-BE25-33E8D7A113FE}" srcOrd="11" destOrd="0" presId="urn:microsoft.com/office/officeart/2016/7/layout/RepeatingBendingProcessNew"/>
    <dgm:cxn modelId="{2C0F6EF5-B177-4496-A9E4-65D3031DB5BA}" type="presParOf" srcId="{A2B96266-E561-4608-BE25-33E8D7A113FE}" destId="{EF4AB0C7-41B0-47FB-B047-7F30B6592DD0}" srcOrd="0" destOrd="0" presId="urn:microsoft.com/office/officeart/2016/7/layout/RepeatingBendingProcessNew"/>
    <dgm:cxn modelId="{62B1B3E2-9719-4570-A045-D4B585EA7241}" type="presParOf" srcId="{9A636093-B8BE-4F71-98C5-818D89961361}" destId="{90F12BED-A929-41B6-B05C-C48F174DE810}" srcOrd="12" destOrd="0" presId="urn:microsoft.com/office/officeart/2016/7/layout/RepeatingBendingProcessNew"/>
    <dgm:cxn modelId="{B6CCC51D-1D18-4F4B-9D4D-C5E9BA03ADE7}" type="presParOf" srcId="{9A636093-B8BE-4F71-98C5-818D89961361}" destId="{AB17E901-8B4C-45E6-BA17-4D2A971CE41F}" srcOrd="13" destOrd="0" presId="urn:microsoft.com/office/officeart/2016/7/layout/RepeatingBendingProcessNew"/>
    <dgm:cxn modelId="{3D497122-2A4C-42F9-B714-310A39F7CF57}" type="presParOf" srcId="{AB17E901-8B4C-45E6-BA17-4D2A971CE41F}" destId="{709280DD-5409-4DFE-A304-21AFF1BDD8D1}" srcOrd="0" destOrd="0" presId="urn:microsoft.com/office/officeart/2016/7/layout/RepeatingBendingProcessNew"/>
    <dgm:cxn modelId="{097A47B8-B75C-4D60-AD1C-937AA9F7A19A}" type="presParOf" srcId="{9A636093-B8BE-4F71-98C5-818D89961361}" destId="{E08B6888-7EE9-41A9-A449-E784BDF2167B}" srcOrd="14" destOrd="0" presId="urn:microsoft.com/office/officeart/2016/7/layout/RepeatingBendingProcessNew"/>
    <dgm:cxn modelId="{2F8E9CD3-F29D-405C-8002-9915DA4B79A7}" type="presParOf" srcId="{9A636093-B8BE-4F71-98C5-818D89961361}" destId="{405120C1-26F5-4E5F-A01C-CB7FADB603A9}" srcOrd="15" destOrd="0" presId="urn:microsoft.com/office/officeart/2016/7/layout/RepeatingBendingProcessNew"/>
    <dgm:cxn modelId="{D32CCFF4-5A8B-4EE6-87FE-504955E85C62}" type="presParOf" srcId="{405120C1-26F5-4E5F-A01C-CB7FADB603A9}" destId="{818D5359-6F36-43CE-AFA8-92FFE131294B}" srcOrd="0" destOrd="0" presId="urn:microsoft.com/office/officeart/2016/7/layout/RepeatingBendingProcessNew"/>
    <dgm:cxn modelId="{BAECF324-8C6D-4C3C-B560-B360B2F53DBB}" type="presParOf" srcId="{9A636093-B8BE-4F71-98C5-818D89961361}" destId="{85673831-F693-4EE3-B49F-8F61634537BB}" srcOrd="16" destOrd="0" presId="urn:microsoft.com/office/officeart/2016/7/layout/RepeatingBendingProcessNew"/>
    <dgm:cxn modelId="{C8D66C6B-DC2A-4EF2-9267-E9743CD7475A}" type="presParOf" srcId="{9A636093-B8BE-4F71-98C5-818D89961361}" destId="{73B2342C-1C06-482D-A5FD-9A540EB604E8}" srcOrd="17" destOrd="0" presId="urn:microsoft.com/office/officeart/2016/7/layout/RepeatingBendingProcessNew"/>
    <dgm:cxn modelId="{F260F328-9105-4B92-905C-2627D8AFEAD3}" type="presParOf" srcId="{73B2342C-1C06-482D-A5FD-9A540EB604E8}" destId="{41167802-1E48-460E-95D9-5E1B7682A96E}" srcOrd="0" destOrd="0" presId="urn:microsoft.com/office/officeart/2016/7/layout/RepeatingBendingProcessNew"/>
    <dgm:cxn modelId="{0C5057CF-7053-4348-98BB-9D102F1A5768}" type="presParOf" srcId="{9A636093-B8BE-4F71-98C5-818D89961361}" destId="{46E3E13C-B03B-4024-B2B5-60706CA99952}" srcOrd="18" destOrd="0" presId="urn:microsoft.com/office/officeart/2016/7/layout/RepeatingBendingProcessNew"/>
    <dgm:cxn modelId="{489B17FC-FC5C-41E9-85F1-8A9E4E223E86}" type="presParOf" srcId="{9A636093-B8BE-4F71-98C5-818D89961361}" destId="{839E19E8-1FAF-4D54-8DF6-1883D5719B91}" srcOrd="19" destOrd="0" presId="urn:microsoft.com/office/officeart/2016/7/layout/RepeatingBendingProcessNew"/>
    <dgm:cxn modelId="{30F52C93-BD90-4A00-B355-927BDF05AEC1}" type="presParOf" srcId="{839E19E8-1FAF-4D54-8DF6-1883D5719B91}" destId="{61591D73-C441-4E0B-8D4C-2240096CDF11}" srcOrd="0" destOrd="0" presId="urn:microsoft.com/office/officeart/2016/7/layout/RepeatingBendingProcessNew"/>
    <dgm:cxn modelId="{9F1B9BE7-CCE9-45AE-ADD4-0E72E1DDE723}" type="presParOf" srcId="{9A636093-B8BE-4F71-98C5-818D89961361}" destId="{E2F1B12E-69B8-4F59-A908-6C5ECAF5870D}" srcOrd="20" destOrd="0" presId="urn:microsoft.com/office/officeart/2016/7/layout/RepeatingBendingProcessNew"/>
    <dgm:cxn modelId="{F8193072-7E50-47B6-BB5A-FF6EA3D7056E}" type="presParOf" srcId="{9A636093-B8BE-4F71-98C5-818D89961361}" destId="{55BEC3FF-37D5-4363-8495-896939EA7BDF}" srcOrd="21" destOrd="0" presId="urn:microsoft.com/office/officeart/2016/7/layout/RepeatingBendingProcessNew"/>
    <dgm:cxn modelId="{A83A0475-50D5-44D1-BC47-C0B5126F54AB}" type="presParOf" srcId="{55BEC3FF-37D5-4363-8495-896939EA7BDF}" destId="{72AEC6CD-C9F7-4DB6-80D1-434F161A70CC}" srcOrd="0" destOrd="0" presId="urn:microsoft.com/office/officeart/2016/7/layout/RepeatingBendingProcessNew"/>
    <dgm:cxn modelId="{1DBB5FCE-A61E-4386-8B45-61E4FE1C1DE1}" type="presParOf" srcId="{9A636093-B8BE-4F71-98C5-818D89961361}" destId="{79CBE6E8-84DF-4BA1-B6F2-C01822519E13}" srcOrd="22" destOrd="0" presId="urn:microsoft.com/office/officeart/2016/7/layout/RepeatingBendingProcessNew"/>
    <dgm:cxn modelId="{2FD4984F-711A-4AFF-A3F0-E08636E951F2}" type="presParOf" srcId="{9A636093-B8BE-4F71-98C5-818D89961361}" destId="{F04C464A-F7A6-4997-8C24-9EEDC33BBC0B}" srcOrd="23" destOrd="0" presId="urn:microsoft.com/office/officeart/2016/7/layout/RepeatingBendingProcessNew"/>
    <dgm:cxn modelId="{76D8CBA0-F66F-4828-B13A-BB390CEFF93F}" type="presParOf" srcId="{F04C464A-F7A6-4997-8C24-9EEDC33BBC0B}" destId="{66FD8E65-4893-47C5-A157-EBC8B7051F20}" srcOrd="0" destOrd="0" presId="urn:microsoft.com/office/officeart/2016/7/layout/RepeatingBendingProcessNew"/>
    <dgm:cxn modelId="{5FCF6C9B-32CC-4263-A053-A38E460A5455}" type="presParOf" srcId="{9A636093-B8BE-4F71-98C5-818D89961361}" destId="{59E5CC5B-3B54-4F20-B8CD-86B3E289B37D}" srcOrd="24" destOrd="0" presId="urn:microsoft.com/office/officeart/2016/7/layout/RepeatingBendingProcessNew"/>
    <dgm:cxn modelId="{5CB745E0-E2F5-4314-A0FC-F24C272C2BDB}" type="presParOf" srcId="{9A636093-B8BE-4F71-98C5-818D89961361}" destId="{983FC355-D1F7-4DFF-BD61-83F880E7D44A}" srcOrd="25" destOrd="0" presId="urn:microsoft.com/office/officeart/2016/7/layout/RepeatingBendingProcessNew"/>
    <dgm:cxn modelId="{00B136F0-4977-4103-BBE7-0E430195D7B9}" type="presParOf" srcId="{983FC355-D1F7-4DFF-BD61-83F880E7D44A}" destId="{F3813444-0D14-48CA-AC92-02EE91616AAA}" srcOrd="0" destOrd="0" presId="urn:microsoft.com/office/officeart/2016/7/layout/RepeatingBendingProcessNew"/>
    <dgm:cxn modelId="{AC9447B0-D499-4AEE-8E5B-0E6C6934344D}" type="presParOf" srcId="{9A636093-B8BE-4F71-98C5-818D89961361}" destId="{4688C7A5-C148-4025-938A-26D4150F558D}" srcOrd="26" destOrd="0" presId="urn:microsoft.com/office/officeart/2016/7/layout/RepeatingBendingProcessNew"/>
    <dgm:cxn modelId="{E798500D-3716-4DD0-AD65-26805BB1F54D}" type="presParOf" srcId="{9A636093-B8BE-4F71-98C5-818D89961361}" destId="{04277899-50B7-4DC7-BE93-E73FA450F9EE}" srcOrd="27" destOrd="0" presId="urn:microsoft.com/office/officeart/2016/7/layout/RepeatingBendingProcessNew"/>
    <dgm:cxn modelId="{5A19E207-A0D2-45E9-B1D0-0EEC7FA6553C}" type="presParOf" srcId="{04277899-50B7-4DC7-BE93-E73FA450F9EE}" destId="{D8FE42C2-97D7-47EF-B59D-261C45904A7E}" srcOrd="0" destOrd="0" presId="urn:microsoft.com/office/officeart/2016/7/layout/RepeatingBendingProcessNew"/>
    <dgm:cxn modelId="{5FF4B8F6-3A9F-4D04-871F-7D76537F7566}" type="presParOf" srcId="{9A636093-B8BE-4F71-98C5-818D89961361}" destId="{0AFB5BFC-9BFB-4D38-B8C5-9BE237AC8143}" srcOrd="28" destOrd="0" presId="urn:microsoft.com/office/officeart/2016/7/layout/RepeatingBendingProcessNew"/>
    <dgm:cxn modelId="{4A95C212-FE56-4A42-BDDC-0DE3BC3DA77B}" type="presParOf" srcId="{9A636093-B8BE-4F71-98C5-818D89961361}" destId="{8D22BFEB-A53F-4F53-A676-D88E3DDF15C4}" srcOrd="29" destOrd="0" presId="urn:microsoft.com/office/officeart/2016/7/layout/RepeatingBendingProcessNew"/>
    <dgm:cxn modelId="{62CD6226-CEF9-424E-9D37-11038A47E1F7}" type="presParOf" srcId="{8D22BFEB-A53F-4F53-A676-D88E3DDF15C4}" destId="{EEAE467F-B301-4C35-801D-FCE1C0230FD3}" srcOrd="0" destOrd="0" presId="urn:microsoft.com/office/officeart/2016/7/layout/RepeatingBendingProcessNew"/>
    <dgm:cxn modelId="{BAA36257-AD0F-4013-9CC2-752D876524A1}" type="presParOf" srcId="{9A636093-B8BE-4F71-98C5-818D89961361}" destId="{AD19D43B-ECE3-497B-BDC5-D8EA4C36D5F9}" srcOrd="3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5D997-FFF8-4951-9261-E4A007DAB137}"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1F8ACFB6-21D5-401D-B71D-6DE39C5B0B34}">
      <dgm:prSet phldr="0"/>
      <dgm:spPr/>
      <dgm:t>
        <a:bodyPr/>
        <a:lstStyle/>
        <a:p>
          <a:r>
            <a:rPr lang="en-US"/>
            <a:t>This Project comes up with the applications of NLP (Natural Language Processing) techniques for detecting the 'fake news', that is, misleading news stories that comes from the non-reputable sources.</a:t>
          </a:r>
        </a:p>
      </dgm:t>
    </dgm:pt>
    <dgm:pt modelId="{B784AC2D-FEA7-4106-A72D-DD63FD4C5FD3}" type="parTrans" cxnId="{5A48AA10-CA6C-4B46-B1B5-F16467D2A272}">
      <dgm:prSet/>
      <dgm:spPr/>
      <dgm:t>
        <a:bodyPr/>
        <a:lstStyle/>
        <a:p>
          <a:endParaRPr lang="en-US"/>
        </a:p>
      </dgm:t>
    </dgm:pt>
    <dgm:pt modelId="{E843850C-4737-482E-B982-DF069F7F4561}" type="sibTrans" cxnId="{5A48AA10-CA6C-4B46-B1B5-F16467D2A272}">
      <dgm:prSet/>
      <dgm:spPr/>
      <dgm:t>
        <a:bodyPr/>
        <a:lstStyle/>
        <a:p>
          <a:endParaRPr lang="en-US"/>
        </a:p>
      </dgm:t>
    </dgm:pt>
    <dgm:pt modelId="{DF4F397B-C7C5-451E-A161-B97A0E156460}">
      <dgm:prSet phldr="0"/>
      <dgm:spPr/>
      <dgm:t>
        <a:bodyPr/>
        <a:lstStyle/>
        <a:p>
          <a:r>
            <a:rPr lang="en-US"/>
            <a:t>Only by building a model based on a count vectorizer (using word tallies) or a (Term Frequency Inverse Document Frequency) tfidf  matrix, (word tallies relative to how often they’re used in other articles in your dataset) can only get you so far. But these models do not consider the important qualities like word ordering and context. </a:t>
          </a:r>
          <a:endParaRPr lang="en-US">
            <a:latin typeface="Goudy Old Style"/>
          </a:endParaRPr>
        </a:p>
      </dgm:t>
    </dgm:pt>
    <dgm:pt modelId="{62891291-A5FC-4E43-AABA-61111ADA13B2}" type="parTrans" cxnId="{7A00458A-6278-4BE8-B9D1-6285976B3036}">
      <dgm:prSet/>
      <dgm:spPr/>
    </dgm:pt>
    <dgm:pt modelId="{2FC97132-4AB6-4723-B41A-7B8A99712641}" type="sibTrans" cxnId="{7A00458A-6278-4BE8-B9D1-6285976B3036}">
      <dgm:prSet/>
      <dgm:spPr/>
    </dgm:pt>
    <dgm:pt modelId="{B6146EF6-1C16-4578-9FF0-E3E310C1781A}">
      <dgm:prSet phldr="0"/>
      <dgm:spPr/>
      <dgm:t>
        <a:bodyPr/>
        <a:lstStyle/>
        <a:p>
          <a:pPr rtl="0"/>
          <a:r>
            <a:rPr lang="en-US"/>
            <a:t>. It is very possible that two articles that are similar in their word count will be completely different in their meaning. The data science community has responded by taking actions against the problem. </a:t>
          </a:r>
          <a:endParaRPr lang="en-US">
            <a:latin typeface="Goudy Old Style"/>
          </a:endParaRPr>
        </a:p>
      </dgm:t>
    </dgm:pt>
    <dgm:pt modelId="{557FB110-61E8-44D7-8C7D-BA27116407DD}" type="parTrans" cxnId="{6E0C19B9-A296-48D4-9313-F1F29A4B28FA}">
      <dgm:prSet/>
      <dgm:spPr/>
    </dgm:pt>
    <dgm:pt modelId="{A38DBFC1-2E7C-4BC5-958F-CCE793EEE8AF}" type="sibTrans" cxnId="{6E0C19B9-A296-48D4-9313-F1F29A4B28FA}">
      <dgm:prSet/>
      <dgm:spPr/>
    </dgm:pt>
    <dgm:pt modelId="{889C7C05-314D-4F3B-863D-D35E014A3B3E}" type="pres">
      <dgm:prSet presAssocID="{06C5D997-FFF8-4951-9261-E4A007DAB137}" presName="root" presStyleCnt="0">
        <dgm:presLayoutVars>
          <dgm:dir/>
          <dgm:resizeHandles val="exact"/>
        </dgm:presLayoutVars>
      </dgm:prSet>
      <dgm:spPr/>
    </dgm:pt>
    <dgm:pt modelId="{41E0CF5F-9D19-4355-AD6C-891EE07A8AFF}" type="pres">
      <dgm:prSet presAssocID="{1F8ACFB6-21D5-401D-B71D-6DE39C5B0B34}" presName="compNode" presStyleCnt="0"/>
      <dgm:spPr/>
    </dgm:pt>
    <dgm:pt modelId="{C63EBFC4-25E1-4969-BD0D-6A709D17D909}" type="pres">
      <dgm:prSet presAssocID="{1F8ACFB6-21D5-401D-B71D-6DE39C5B0B34}" presName="bgRect" presStyleLbl="bgShp" presStyleIdx="0" presStyleCnt="3"/>
      <dgm:spPr/>
    </dgm:pt>
    <dgm:pt modelId="{FE8200D3-8024-4D5A-8E4A-2B8DB4A5139B}" type="pres">
      <dgm:prSet presAssocID="{1F8ACFB6-21D5-401D-B71D-6DE39C5B0B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8B447E52-01D7-4681-9F41-7068DC600A7A}" type="pres">
      <dgm:prSet presAssocID="{1F8ACFB6-21D5-401D-B71D-6DE39C5B0B34}" presName="spaceRect" presStyleCnt="0"/>
      <dgm:spPr/>
    </dgm:pt>
    <dgm:pt modelId="{D6B891B5-9F62-4D2D-B3A2-D442916B8CCC}" type="pres">
      <dgm:prSet presAssocID="{1F8ACFB6-21D5-401D-B71D-6DE39C5B0B34}" presName="parTx" presStyleLbl="revTx" presStyleIdx="0" presStyleCnt="3">
        <dgm:presLayoutVars>
          <dgm:chMax val="0"/>
          <dgm:chPref val="0"/>
        </dgm:presLayoutVars>
      </dgm:prSet>
      <dgm:spPr/>
    </dgm:pt>
    <dgm:pt modelId="{DEBC2549-62E2-44C7-A030-4FE010B0A0C8}" type="pres">
      <dgm:prSet presAssocID="{E843850C-4737-482E-B982-DF069F7F4561}" presName="sibTrans" presStyleCnt="0"/>
      <dgm:spPr/>
    </dgm:pt>
    <dgm:pt modelId="{B0057609-1A09-4B55-A819-60789888834C}" type="pres">
      <dgm:prSet presAssocID="{DF4F397B-C7C5-451E-A161-B97A0E156460}" presName="compNode" presStyleCnt="0"/>
      <dgm:spPr/>
    </dgm:pt>
    <dgm:pt modelId="{E96ED676-7549-4213-BEAB-79794E46B980}" type="pres">
      <dgm:prSet presAssocID="{DF4F397B-C7C5-451E-A161-B97A0E156460}" presName="bgRect" presStyleLbl="bgShp" presStyleIdx="1" presStyleCnt="3"/>
      <dgm:spPr/>
    </dgm:pt>
    <dgm:pt modelId="{6BD97813-D200-4806-8D2B-85B1F6D895C1}" type="pres">
      <dgm:prSet presAssocID="{DF4F397B-C7C5-451E-A161-B97A0E156460}" presName="iconRect" presStyleLbl="node1" presStyleIdx="1" presStyleCnt="3"/>
      <dgm:spPr>
        <a:ln>
          <a:noFill/>
        </a:ln>
      </dgm:spPr>
    </dgm:pt>
    <dgm:pt modelId="{4B1A6BE9-6965-40BD-B781-D17C604D18F3}" type="pres">
      <dgm:prSet presAssocID="{DF4F397B-C7C5-451E-A161-B97A0E156460}" presName="spaceRect" presStyleCnt="0"/>
      <dgm:spPr/>
    </dgm:pt>
    <dgm:pt modelId="{52412031-EC4A-4184-983D-5FAB8EFEDA13}" type="pres">
      <dgm:prSet presAssocID="{DF4F397B-C7C5-451E-A161-B97A0E156460}" presName="parTx" presStyleLbl="revTx" presStyleIdx="1" presStyleCnt="3">
        <dgm:presLayoutVars>
          <dgm:chMax val="0"/>
          <dgm:chPref val="0"/>
        </dgm:presLayoutVars>
      </dgm:prSet>
      <dgm:spPr/>
    </dgm:pt>
    <dgm:pt modelId="{361484AA-179B-4243-9E39-DE8114949D7C}" type="pres">
      <dgm:prSet presAssocID="{2FC97132-4AB6-4723-B41A-7B8A99712641}" presName="sibTrans" presStyleCnt="0"/>
      <dgm:spPr/>
    </dgm:pt>
    <dgm:pt modelId="{AA942EFA-9747-4E47-BDEE-16CF729DD49B}" type="pres">
      <dgm:prSet presAssocID="{B6146EF6-1C16-4578-9FF0-E3E310C1781A}" presName="compNode" presStyleCnt="0"/>
      <dgm:spPr/>
    </dgm:pt>
    <dgm:pt modelId="{F8794009-F972-4343-BA93-582A7100D14C}" type="pres">
      <dgm:prSet presAssocID="{B6146EF6-1C16-4578-9FF0-E3E310C1781A}" presName="bgRect" presStyleLbl="bgShp" presStyleIdx="2" presStyleCnt="3"/>
      <dgm:spPr/>
    </dgm:pt>
    <dgm:pt modelId="{35ABCB4C-7A70-44E6-9CB6-15BA2908B6DC}" type="pres">
      <dgm:prSet presAssocID="{B6146EF6-1C16-4578-9FF0-E3E310C1781A}" presName="iconRect" presStyleLbl="node1" presStyleIdx="2" presStyleCnt="3"/>
      <dgm:spPr>
        <a:ln>
          <a:noFill/>
        </a:ln>
      </dgm:spPr>
    </dgm:pt>
    <dgm:pt modelId="{3BDCD066-B986-4109-9336-152AA26A7A57}" type="pres">
      <dgm:prSet presAssocID="{B6146EF6-1C16-4578-9FF0-E3E310C1781A}" presName="spaceRect" presStyleCnt="0"/>
      <dgm:spPr/>
    </dgm:pt>
    <dgm:pt modelId="{A7C95D2F-899B-4E5E-A3CF-A1D7CE2F6B45}" type="pres">
      <dgm:prSet presAssocID="{B6146EF6-1C16-4578-9FF0-E3E310C1781A}" presName="parTx" presStyleLbl="revTx" presStyleIdx="2" presStyleCnt="3">
        <dgm:presLayoutVars>
          <dgm:chMax val="0"/>
          <dgm:chPref val="0"/>
        </dgm:presLayoutVars>
      </dgm:prSet>
      <dgm:spPr/>
    </dgm:pt>
  </dgm:ptLst>
  <dgm:cxnLst>
    <dgm:cxn modelId="{33175A08-BBE7-4455-9594-561F04E138C0}" type="presOf" srcId="{B6146EF6-1C16-4578-9FF0-E3E310C1781A}" destId="{A7C95D2F-899B-4E5E-A3CF-A1D7CE2F6B45}" srcOrd="0" destOrd="0" presId="urn:microsoft.com/office/officeart/2018/2/layout/IconVerticalSolidList"/>
    <dgm:cxn modelId="{5A48AA10-CA6C-4B46-B1B5-F16467D2A272}" srcId="{06C5D997-FFF8-4951-9261-E4A007DAB137}" destId="{1F8ACFB6-21D5-401D-B71D-6DE39C5B0B34}" srcOrd="0" destOrd="0" parTransId="{B784AC2D-FEA7-4106-A72D-DD63FD4C5FD3}" sibTransId="{E843850C-4737-482E-B982-DF069F7F4561}"/>
    <dgm:cxn modelId="{7A00458A-6278-4BE8-B9D1-6285976B3036}" srcId="{06C5D997-FFF8-4951-9261-E4A007DAB137}" destId="{DF4F397B-C7C5-451E-A161-B97A0E156460}" srcOrd="1" destOrd="0" parTransId="{62891291-A5FC-4E43-AABA-61111ADA13B2}" sibTransId="{2FC97132-4AB6-4723-B41A-7B8A99712641}"/>
    <dgm:cxn modelId="{492C9FB4-EBE6-4A00-93EB-98CA60FA4AD9}" type="presOf" srcId="{1F8ACFB6-21D5-401D-B71D-6DE39C5B0B34}" destId="{D6B891B5-9F62-4D2D-B3A2-D442916B8CCC}" srcOrd="0" destOrd="0" presId="urn:microsoft.com/office/officeart/2018/2/layout/IconVerticalSolidList"/>
    <dgm:cxn modelId="{6E0C19B9-A296-48D4-9313-F1F29A4B28FA}" srcId="{06C5D997-FFF8-4951-9261-E4A007DAB137}" destId="{B6146EF6-1C16-4578-9FF0-E3E310C1781A}" srcOrd="2" destOrd="0" parTransId="{557FB110-61E8-44D7-8C7D-BA27116407DD}" sibTransId="{A38DBFC1-2E7C-4BC5-958F-CCE793EEE8AF}"/>
    <dgm:cxn modelId="{1CF07FDA-3D52-40EC-8FC5-429A6210032A}" type="presOf" srcId="{DF4F397B-C7C5-451E-A161-B97A0E156460}" destId="{52412031-EC4A-4184-983D-5FAB8EFEDA13}" srcOrd="0" destOrd="0" presId="urn:microsoft.com/office/officeart/2018/2/layout/IconVerticalSolidList"/>
    <dgm:cxn modelId="{513FBEE9-FD6C-4FBF-88F0-616EC52473B0}" type="presOf" srcId="{06C5D997-FFF8-4951-9261-E4A007DAB137}" destId="{889C7C05-314D-4F3B-863D-D35E014A3B3E}" srcOrd="0" destOrd="0" presId="urn:microsoft.com/office/officeart/2018/2/layout/IconVerticalSolidList"/>
    <dgm:cxn modelId="{8984CDB4-81ED-453A-8729-2D5E497C766F}" type="presParOf" srcId="{889C7C05-314D-4F3B-863D-D35E014A3B3E}" destId="{41E0CF5F-9D19-4355-AD6C-891EE07A8AFF}" srcOrd="0" destOrd="0" presId="urn:microsoft.com/office/officeart/2018/2/layout/IconVerticalSolidList"/>
    <dgm:cxn modelId="{F3A3331F-2836-4C9F-B5CD-30F217E8CF06}" type="presParOf" srcId="{41E0CF5F-9D19-4355-AD6C-891EE07A8AFF}" destId="{C63EBFC4-25E1-4969-BD0D-6A709D17D909}" srcOrd="0" destOrd="0" presId="urn:microsoft.com/office/officeart/2018/2/layout/IconVerticalSolidList"/>
    <dgm:cxn modelId="{99367E7B-E13A-4B01-ADEB-9EC938BA7457}" type="presParOf" srcId="{41E0CF5F-9D19-4355-AD6C-891EE07A8AFF}" destId="{FE8200D3-8024-4D5A-8E4A-2B8DB4A5139B}" srcOrd="1" destOrd="0" presId="urn:microsoft.com/office/officeart/2018/2/layout/IconVerticalSolidList"/>
    <dgm:cxn modelId="{2F3FB802-53C1-4311-80AA-8D8C8F1A72D3}" type="presParOf" srcId="{41E0CF5F-9D19-4355-AD6C-891EE07A8AFF}" destId="{8B447E52-01D7-4681-9F41-7068DC600A7A}" srcOrd="2" destOrd="0" presId="urn:microsoft.com/office/officeart/2018/2/layout/IconVerticalSolidList"/>
    <dgm:cxn modelId="{845BEF60-6238-4326-95DB-57F2E8B57F91}" type="presParOf" srcId="{41E0CF5F-9D19-4355-AD6C-891EE07A8AFF}" destId="{D6B891B5-9F62-4D2D-B3A2-D442916B8CCC}" srcOrd="3" destOrd="0" presId="urn:microsoft.com/office/officeart/2018/2/layout/IconVerticalSolidList"/>
    <dgm:cxn modelId="{64B45E48-7B2C-40E2-A02A-8AD23D450554}" type="presParOf" srcId="{889C7C05-314D-4F3B-863D-D35E014A3B3E}" destId="{DEBC2549-62E2-44C7-A030-4FE010B0A0C8}" srcOrd="1" destOrd="0" presId="urn:microsoft.com/office/officeart/2018/2/layout/IconVerticalSolidList"/>
    <dgm:cxn modelId="{E935E6EB-F4EC-4DDA-80DD-AEAE2A09D87A}" type="presParOf" srcId="{889C7C05-314D-4F3B-863D-D35E014A3B3E}" destId="{B0057609-1A09-4B55-A819-60789888834C}" srcOrd="2" destOrd="0" presId="urn:microsoft.com/office/officeart/2018/2/layout/IconVerticalSolidList"/>
    <dgm:cxn modelId="{2F98AB55-3358-45F7-BA69-996259459142}" type="presParOf" srcId="{B0057609-1A09-4B55-A819-60789888834C}" destId="{E96ED676-7549-4213-BEAB-79794E46B980}" srcOrd="0" destOrd="0" presId="urn:microsoft.com/office/officeart/2018/2/layout/IconVerticalSolidList"/>
    <dgm:cxn modelId="{B27E5E42-C8BD-45DE-890D-216D29D5F7AA}" type="presParOf" srcId="{B0057609-1A09-4B55-A819-60789888834C}" destId="{6BD97813-D200-4806-8D2B-85B1F6D895C1}" srcOrd="1" destOrd="0" presId="urn:microsoft.com/office/officeart/2018/2/layout/IconVerticalSolidList"/>
    <dgm:cxn modelId="{63A490EB-4FFF-419B-A09F-AD03E04B4CE4}" type="presParOf" srcId="{B0057609-1A09-4B55-A819-60789888834C}" destId="{4B1A6BE9-6965-40BD-B781-D17C604D18F3}" srcOrd="2" destOrd="0" presId="urn:microsoft.com/office/officeart/2018/2/layout/IconVerticalSolidList"/>
    <dgm:cxn modelId="{4107174B-4EDC-4296-BC7D-56F7F78B71FF}" type="presParOf" srcId="{B0057609-1A09-4B55-A819-60789888834C}" destId="{52412031-EC4A-4184-983D-5FAB8EFEDA13}" srcOrd="3" destOrd="0" presId="urn:microsoft.com/office/officeart/2018/2/layout/IconVerticalSolidList"/>
    <dgm:cxn modelId="{87849A4D-639E-47B0-AD15-7B5AD2031392}" type="presParOf" srcId="{889C7C05-314D-4F3B-863D-D35E014A3B3E}" destId="{361484AA-179B-4243-9E39-DE8114949D7C}" srcOrd="3" destOrd="0" presId="urn:microsoft.com/office/officeart/2018/2/layout/IconVerticalSolidList"/>
    <dgm:cxn modelId="{038B2F17-0122-4A9E-A41D-6DCFA7A4121E}" type="presParOf" srcId="{889C7C05-314D-4F3B-863D-D35E014A3B3E}" destId="{AA942EFA-9747-4E47-BDEE-16CF729DD49B}" srcOrd="4" destOrd="0" presId="urn:microsoft.com/office/officeart/2018/2/layout/IconVerticalSolidList"/>
    <dgm:cxn modelId="{99C0FD11-B617-4B02-9C27-39EA23FE95EB}" type="presParOf" srcId="{AA942EFA-9747-4E47-BDEE-16CF729DD49B}" destId="{F8794009-F972-4343-BA93-582A7100D14C}" srcOrd="0" destOrd="0" presId="urn:microsoft.com/office/officeart/2018/2/layout/IconVerticalSolidList"/>
    <dgm:cxn modelId="{BB35FBB4-5A65-4CE6-8C36-4F232BE80DD1}" type="presParOf" srcId="{AA942EFA-9747-4E47-BDEE-16CF729DD49B}" destId="{35ABCB4C-7A70-44E6-9CB6-15BA2908B6DC}" srcOrd="1" destOrd="0" presId="urn:microsoft.com/office/officeart/2018/2/layout/IconVerticalSolidList"/>
    <dgm:cxn modelId="{D438839E-C156-455C-AB9F-39F4AEFEF9D2}" type="presParOf" srcId="{AA942EFA-9747-4E47-BDEE-16CF729DD49B}" destId="{3BDCD066-B986-4109-9336-152AA26A7A57}" srcOrd="2" destOrd="0" presId="urn:microsoft.com/office/officeart/2018/2/layout/IconVerticalSolidList"/>
    <dgm:cxn modelId="{4073AB25-B7F5-4373-A8E1-DC796CF007E0}" type="presParOf" srcId="{AA942EFA-9747-4E47-BDEE-16CF729DD49B}" destId="{A7C95D2F-899B-4E5E-A3CF-A1D7CE2F6B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4C395D-0942-440C-BCA3-CAD11A021C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2F237E4-4F82-4DE8-AA8B-666AC5C44A9A}">
      <dgm:prSet phldr="0"/>
      <dgm:spPr/>
      <dgm:t>
        <a:bodyPr/>
        <a:lstStyle/>
        <a:p>
          <a:pPr>
            <a:lnSpc>
              <a:spcPct val="100000"/>
            </a:lnSpc>
          </a:pPr>
          <a:r>
            <a:rPr lang="en-US"/>
            <a:t>The main objective is to detect the fake news, </a:t>
          </a:r>
        </a:p>
      </dgm:t>
    </dgm:pt>
    <dgm:pt modelId="{ECFD2700-8A27-48AF-A361-EA5D31144EB4}" type="parTrans" cxnId="{BA030F2D-5980-4FFD-A1AD-42F65149E316}">
      <dgm:prSet/>
      <dgm:spPr/>
      <dgm:t>
        <a:bodyPr/>
        <a:lstStyle/>
        <a:p>
          <a:endParaRPr lang="en-US"/>
        </a:p>
      </dgm:t>
    </dgm:pt>
    <dgm:pt modelId="{026CFE49-0434-419B-956F-4F3AAA2BC5F7}" type="sibTrans" cxnId="{BA030F2D-5980-4FFD-A1AD-42F65149E316}">
      <dgm:prSet/>
      <dgm:spPr/>
      <dgm:t>
        <a:bodyPr/>
        <a:lstStyle/>
        <a:p>
          <a:endParaRPr lang="en-US"/>
        </a:p>
      </dgm:t>
    </dgm:pt>
    <dgm:pt modelId="{DC27A4E0-32C8-4556-8400-7289FDDE3D78}">
      <dgm:prSet phldr="0"/>
      <dgm:spPr/>
      <dgm:t>
        <a:bodyPr/>
        <a:lstStyle/>
        <a:p>
          <a:pPr>
            <a:lnSpc>
              <a:spcPct val="100000"/>
            </a:lnSpc>
          </a:pPr>
          <a:r>
            <a:rPr lang="en-US"/>
            <a:t>which is a classic text classification problem with a straight forward proposition.</a:t>
          </a:r>
          <a:endParaRPr lang="en-US">
            <a:latin typeface="Goudy Old Style"/>
          </a:endParaRPr>
        </a:p>
      </dgm:t>
    </dgm:pt>
    <dgm:pt modelId="{C1DA7CA5-6A91-4510-BCB1-FAA1D2E5819B}" type="parTrans" cxnId="{B3B5B3C3-F6A9-44BE-8859-D4C1575EAF8D}">
      <dgm:prSet/>
      <dgm:spPr/>
    </dgm:pt>
    <dgm:pt modelId="{3C2C778D-E90F-4C20-A594-A47AD1AFEB78}" type="sibTrans" cxnId="{B3B5B3C3-F6A9-44BE-8859-D4C1575EAF8D}">
      <dgm:prSet/>
      <dgm:spPr/>
    </dgm:pt>
    <dgm:pt modelId="{82C31653-BF4B-4522-BF59-4B3A41DF9A2C}">
      <dgm:prSet phldr="0"/>
      <dgm:spPr/>
      <dgm:t>
        <a:bodyPr/>
        <a:lstStyle/>
        <a:p>
          <a:pPr rtl="0">
            <a:lnSpc>
              <a:spcPct val="100000"/>
            </a:lnSpc>
          </a:pPr>
          <a:r>
            <a:rPr lang="en-US"/>
            <a:t>It is needed to build a model that can differentiate between “Real” news and “Fake” news</a:t>
          </a:r>
          <a:endParaRPr lang="en-US">
            <a:latin typeface="Goudy Old Style"/>
          </a:endParaRPr>
        </a:p>
      </dgm:t>
    </dgm:pt>
    <dgm:pt modelId="{6A8D920B-7AD7-42A3-930E-E990CFB8D4CB}" type="parTrans" cxnId="{D3CAC83F-8DE1-4203-93FA-534452C748E1}">
      <dgm:prSet/>
      <dgm:spPr/>
    </dgm:pt>
    <dgm:pt modelId="{047CD4C9-111C-4CCE-A58D-CEAEA0A744E0}" type="sibTrans" cxnId="{D3CAC83F-8DE1-4203-93FA-534452C748E1}">
      <dgm:prSet/>
      <dgm:spPr/>
    </dgm:pt>
    <dgm:pt modelId="{88E04729-4BC7-4CB5-ABB1-81F9C7238880}" type="pres">
      <dgm:prSet presAssocID="{E04C395D-0942-440C-BCA3-CAD11A021C1A}" presName="root" presStyleCnt="0">
        <dgm:presLayoutVars>
          <dgm:dir/>
          <dgm:resizeHandles val="exact"/>
        </dgm:presLayoutVars>
      </dgm:prSet>
      <dgm:spPr/>
    </dgm:pt>
    <dgm:pt modelId="{172A4800-9C5A-4816-B1D5-4783D38F79DA}" type="pres">
      <dgm:prSet presAssocID="{72F237E4-4F82-4DE8-AA8B-666AC5C44A9A}" presName="compNode" presStyleCnt="0"/>
      <dgm:spPr/>
    </dgm:pt>
    <dgm:pt modelId="{62083518-023D-4A08-A912-94090B67BEB7}" type="pres">
      <dgm:prSet presAssocID="{72F237E4-4F82-4DE8-AA8B-666AC5C44A9A}" presName="bgRect" presStyleLbl="bgShp" presStyleIdx="0" presStyleCnt="3"/>
      <dgm:spPr/>
    </dgm:pt>
    <dgm:pt modelId="{52897F77-069D-48E5-B50D-D76411B7371A}" type="pres">
      <dgm:prSet presAssocID="{72F237E4-4F82-4DE8-AA8B-666AC5C44A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envelope"/>
        </a:ext>
      </dgm:extLst>
    </dgm:pt>
    <dgm:pt modelId="{E34438EC-6D40-40ED-8809-51A35279FFC8}" type="pres">
      <dgm:prSet presAssocID="{72F237E4-4F82-4DE8-AA8B-666AC5C44A9A}" presName="spaceRect" presStyleCnt="0"/>
      <dgm:spPr/>
    </dgm:pt>
    <dgm:pt modelId="{194086D6-C0FC-4421-B94A-A634CE1BD444}" type="pres">
      <dgm:prSet presAssocID="{72F237E4-4F82-4DE8-AA8B-666AC5C44A9A}" presName="parTx" presStyleLbl="revTx" presStyleIdx="0" presStyleCnt="3">
        <dgm:presLayoutVars>
          <dgm:chMax val="0"/>
          <dgm:chPref val="0"/>
        </dgm:presLayoutVars>
      </dgm:prSet>
      <dgm:spPr/>
    </dgm:pt>
    <dgm:pt modelId="{C42CB627-66B2-4174-A69D-7425DCE90692}" type="pres">
      <dgm:prSet presAssocID="{026CFE49-0434-419B-956F-4F3AAA2BC5F7}" presName="sibTrans" presStyleCnt="0"/>
      <dgm:spPr/>
    </dgm:pt>
    <dgm:pt modelId="{C876BEE6-51F0-43FD-9529-7E6DEA469FF6}" type="pres">
      <dgm:prSet presAssocID="{DC27A4E0-32C8-4556-8400-7289FDDE3D78}" presName="compNode" presStyleCnt="0"/>
      <dgm:spPr/>
    </dgm:pt>
    <dgm:pt modelId="{F61DB97B-792A-4726-A0BF-8DC98966C4C2}" type="pres">
      <dgm:prSet presAssocID="{DC27A4E0-32C8-4556-8400-7289FDDE3D78}" presName="bgRect" presStyleLbl="bgShp" presStyleIdx="1" presStyleCnt="3"/>
      <dgm:spPr/>
    </dgm:pt>
    <dgm:pt modelId="{3573F250-AA02-463D-8D7A-5F357CBA0EFC}" type="pres">
      <dgm:prSet presAssocID="{DC27A4E0-32C8-4556-8400-7289FDDE3D78}" presName="iconRect" presStyleLbl="node1" presStyleIdx="1" presStyleCnt="3"/>
      <dgm:spPr/>
    </dgm:pt>
    <dgm:pt modelId="{1D5A9E49-D7C5-4BDF-BAEE-0FC9116A6CB6}" type="pres">
      <dgm:prSet presAssocID="{DC27A4E0-32C8-4556-8400-7289FDDE3D78}" presName="spaceRect" presStyleCnt="0"/>
      <dgm:spPr/>
    </dgm:pt>
    <dgm:pt modelId="{D1945A93-F9A6-434C-9CDD-328B80821A5E}" type="pres">
      <dgm:prSet presAssocID="{DC27A4E0-32C8-4556-8400-7289FDDE3D78}" presName="parTx" presStyleLbl="revTx" presStyleIdx="1" presStyleCnt="3">
        <dgm:presLayoutVars>
          <dgm:chMax val="0"/>
          <dgm:chPref val="0"/>
        </dgm:presLayoutVars>
      </dgm:prSet>
      <dgm:spPr/>
    </dgm:pt>
    <dgm:pt modelId="{77A6F49B-0D29-43B0-91FF-827EAE2328BD}" type="pres">
      <dgm:prSet presAssocID="{3C2C778D-E90F-4C20-A594-A47AD1AFEB78}" presName="sibTrans" presStyleCnt="0"/>
      <dgm:spPr/>
    </dgm:pt>
    <dgm:pt modelId="{63034209-3316-4498-B614-3C03C70ED0B0}" type="pres">
      <dgm:prSet presAssocID="{82C31653-BF4B-4522-BF59-4B3A41DF9A2C}" presName="compNode" presStyleCnt="0"/>
      <dgm:spPr/>
    </dgm:pt>
    <dgm:pt modelId="{4509B18B-27DA-4EEE-976A-8EA0F64B2B2C}" type="pres">
      <dgm:prSet presAssocID="{82C31653-BF4B-4522-BF59-4B3A41DF9A2C}" presName="bgRect" presStyleLbl="bgShp" presStyleIdx="2" presStyleCnt="3"/>
      <dgm:spPr/>
    </dgm:pt>
    <dgm:pt modelId="{9D9F0C48-56D3-4FB8-B180-7A6B11A3CDA0}" type="pres">
      <dgm:prSet presAssocID="{82C31653-BF4B-4522-BF59-4B3A41DF9A2C}" presName="iconRect" presStyleLbl="node1" presStyleIdx="2" presStyleCnt="3"/>
      <dgm:spPr/>
    </dgm:pt>
    <dgm:pt modelId="{869ECDD2-45CC-41EF-9B01-CCCC49700919}" type="pres">
      <dgm:prSet presAssocID="{82C31653-BF4B-4522-BF59-4B3A41DF9A2C}" presName="spaceRect" presStyleCnt="0"/>
      <dgm:spPr/>
    </dgm:pt>
    <dgm:pt modelId="{2E1DAD32-603D-4B8A-904B-A32CC9F5DCB0}" type="pres">
      <dgm:prSet presAssocID="{82C31653-BF4B-4522-BF59-4B3A41DF9A2C}" presName="parTx" presStyleLbl="revTx" presStyleIdx="2" presStyleCnt="3">
        <dgm:presLayoutVars>
          <dgm:chMax val="0"/>
          <dgm:chPref val="0"/>
        </dgm:presLayoutVars>
      </dgm:prSet>
      <dgm:spPr/>
    </dgm:pt>
  </dgm:ptLst>
  <dgm:cxnLst>
    <dgm:cxn modelId="{271C9E0F-0DA1-49AE-877D-37B0D31F5BE1}" type="presOf" srcId="{DC27A4E0-32C8-4556-8400-7289FDDE3D78}" destId="{D1945A93-F9A6-434C-9CDD-328B80821A5E}" srcOrd="0" destOrd="0" presId="urn:microsoft.com/office/officeart/2018/2/layout/IconVerticalSolidList"/>
    <dgm:cxn modelId="{2183EF21-BA00-4D8B-ACFB-04353670092C}" type="presOf" srcId="{82C31653-BF4B-4522-BF59-4B3A41DF9A2C}" destId="{2E1DAD32-603D-4B8A-904B-A32CC9F5DCB0}" srcOrd="0" destOrd="0" presId="urn:microsoft.com/office/officeart/2018/2/layout/IconVerticalSolidList"/>
    <dgm:cxn modelId="{BA030F2D-5980-4FFD-A1AD-42F65149E316}" srcId="{E04C395D-0942-440C-BCA3-CAD11A021C1A}" destId="{72F237E4-4F82-4DE8-AA8B-666AC5C44A9A}" srcOrd="0" destOrd="0" parTransId="{ECFD2700-8A27-48AF-A361-EA5D31144EB4}" sibTransId="{026CFE49-0434-419B-956F-4F3AAA2BC5F7}"/>
    <dgm:cxn modelId="{D3CAC83F-8DE1-4203-93FA-534452C748E1}" srcId="{E04C395D-0942-440C-BCA3-CAD11A021C1A}" destId="{82C31653-BF4B-4522-BF59-4B3A41DF9A2C}" srcOrd="2" destOrd="0" parTransId="{6A8D920B-7AD7-42A3-930E-E990CFB8D4CB}" sibTransId="{047CD4C9-111C-4CCE-A58D-CEAEA0A744E0}"/>
    <dgm:cxn modelId="{012FD84B-817E-42AC-B653-33C9B696FDC6}" type="presOf" srcId="{E04C395D-0942-440C-BCA3-CAD11A021C1A}" destId="{88E04729-4BC7-4CB5-ABB1-81F9C7238880}" srcOrd="0" destOrd="0" presId="urn:microsoft.com/office/officeart/2018/2/layout/IconVerticalSolidList"/>
    <dgm:cxn modelId="{C24024B6-C696-421D-8486-322B584C3392}" type="presOf" srcId="{72F237E4-4F82-4DE8-AA8B-666AC5C44A9A}" destId="{194086D6-C0FC-4421-B94A-A634CE1BD444}" srcOrd="0" destOrd="0" presId="urn:microsoft.com/office/officeart/2018/2/layout/IconVerticalSolidList"/>
    <dgm:cxn modelId="{B3B5B3C3-F6A9-44BE-8859-D4C1575EAF8D}" srcId="{E04C395D-0942-440C-BCA3-CAD11A021C1A}" destId="{DC27A4E0-32C8-4556-8400-7289FDDE3D78}" srcOrd="1" destOrd="0" parTransId="{C1DA7CA5-6A91-4510-BCB1-FAA1D2E5819B}" sibTransId="{3C2C778D-E90F-4C20-A594-A47AD1AFEB78}"/>
    <dgm:cxn modelId="{4E856A59-06C4-40F2-B404-92C4A2F436FB}" type="presParOf" srcId="{88E04729-4BC7-4CB5-ABB1-81F9C7238880}" destId="{172A4800-9C5A-4816-B1D5-4783D38F79DA}" srcOrd="0" destOrd="0" presId="urn:microsoft.com/office/officeart/2018/2/layout/IconVerticalSolidList"/>
    <dgm:cxn modelId="{21B4EBCC-6D31-4AE7-9D2F-6DE1A85FF75E}" type="presParOf" srcId="{172A4800-9C5A-4816-B1D5-4783D38F79DA}" destId="{62083518-023D-4A08-A912-94090B67BEB7}" srcOrd="0" destOrd="0" presId="urn:microsoft.com/office/officeart/2018/2/layout/IconVerticalSolidList"/>
    <dgm:cxn modelId="{41B47D5E-6DC4-4006-8176-242AE5ED888B}" type="presParOf" srcId="{172A4800-9C5A-4816-B1D5-4783D38F79DA}" destId="{52897F77-069D-48E5-B50D-D76411B7371A}" srcOrd="1" destOrd="0" presId="urn:microsoft.com/office/officeart/2018/2/layout/IconVerticalSolidList"/>
    <dgm:cxn modelId="{7CC72E88-8082-4E94-A1E6-75FD2B80A18A}" type="presParOf" srcId="{172A4800-9C5A-4816-B1D5-4783D38F79DA}" destId="{E34438EC-6D40-40ED-8809-51A35279FFC8}" srcOrd="2" destOrd="0" presId="urn:microsoft.com/office/officeart/2018/2/layout/IconVerticalSolidList"/>
    <dgm:cxn modelId="{7B85168C-5B45-4229-8F9E-9DFD156AF715}" type="presParOf" srcId="{172A4800-9C5A-4816-B1D5-4783D38F79DA}" destId="{194086D6-C0FC-4421-B94A-A634CE1BD444}" srcOrd="3" destOrd="0" presId="urn:microsoft.com/office/officeart/2018/2/layout/IconVerticalSolidList"/>
    <dgm:cxn modelId="{A6B922DB-8B30-4FB1-9F33-5ECA9B3A0ABF}" type="presParOf" srcId="{88E04729-4BC7-4CB5-ABB1-81F9C7238880}" destId="{C42CB627-66B2-4174-A69D-7425DCE90692}" srcOrd="1" destOrd="0" presId="urn:microsoft.com/office/officeart/2018/2/layout/IconVerticalSolidList"/>
    <dgm:cxn modelId="{4D6936C0-6967-43DC-ACEA-4DD90B20E1F1}" type="presParOf" srcId="{88E04729-4BC7-4CB5-ABB1-81F9C7238880}" destId="{C876BEE6-51F0-43FD-9529-7E6DEA469FF6}" srcOrd="2" destOrd="0" presId="urn:microsoft.com/office/officeart/2018/2/layout/IconVerticalSolidList"/>
    <dgm:cxn modelId="{84A1DF66-B132-4DAF-A853-A3C3D2C76E68}" type="presParOf" srcId="{C876BEE6-51F0-43FD-9529-7E6DEA469FF6}" destId="{F61DB97B-792A-4726-A0BF-8DC98966C4C2}" srcOrd="0" destOrd="0" presId="urn:microsoft.com/office/officeart/2018/2/layout/IconVerticalSolidList"/>
    <dgm:cxn modelId="{269F2B70-B9F4-4A7C-99E6-4DEB25762F07}" type="presParOf" srcId="{C876BEE6-51F0-43FD-9529-7E6DEA469FF6}" destId="{3573F250-AA02-463D-8D7A-5F357CBA0EFC}" srcOrd="1" destOrd="0" presId="urn:microsoft.com/office/officeart/2018/2/layout/IconVerticalSolidList"/>
    <dgm:cxn modelId="{0EE0345D-8F5A-4025-A56A-2F5DBFBED887}" type="presParOf" srcId="{C876BEE6-51F0-43FD-9529-7E6DEA469FF6}" destId="{1D5A9E49-D7C5-4BDF-BAEE-0FC9116A6CB6}" srcOrd="2" destOrd="0" presId="urn:microsoft.com/office/officeart/2018/2/layout/IconVerticalSolidList"/>
    <dgm:cxn modelId="{F8E82598-C668-4415-90CD-F59C6CE7A435}" type="presParOf" srcId="{C876BEE6-51F0-43FD-9529-7E6DEA469FF6}" destId="{D1945A93-F9A6-434C-9CDD-328B80821A5E}" srcOrd="3" destOrd="0" presId="urn:microsoft.com/office/officeart/2018/2/layout/IconVerticalSolidList"/>
    <dgm:cxn modelId="{E5E4D8DC-5553-4F57-A8ED-4196FA1465CC}" type="presParOf" srcId="{88E04729-4BC7-4CB5-ABB1-81F9C7238880}" destId="{77A6F49B-0D29-43B0-91FF-827EAE2328BD}" srcOrd="3" destOrd="0" presId="urn:microsoft.com/office/officeart/2018/2/layout/IconVerticalSolidList"/>
    <dgm:cxn modelId="{EB310620-F289-4FD0-9DC0-4566BF1BC2D6}" type="presParOf" srcId="{88E04729-4BC7-4CB5-ABB1-81F9C7238880}" destId="{63034209-3316-4498-B614-3C03C70ED0B0}" srcOrd="4" destOrd="0" presId="urn:microsoft.com/office/officeart/2018/2/layout/IconVerticalSolidList"/>
    <dgm:cxn modelId="{736AF0B5-AA9E-4DE9-8DB6-46AAC4DBFBB6}" type="presParOf" srcId="{63034209-3316-4498-B614-3C03C70ED0B0}" destId="{4509B18B-27DA-4EEE-976A-8EA0F64B2B2C}" srcOrd="0" destOrd="0" presId="urn:microsoft.com/office/officeart/2018/2/layout/IconVerticalSolidList"/>
    <dgm:cxn modelId="{AED1EDDA-68F6-4026-896B-55ECE0691E59}" type="presParOf" srcId="{63034209-3316-4498-B614-3C03C70ED0B0}" destId="{9D9F0C48-56D3-4FB8-B180-7A6B11A3CDA0}" srcOrd="1" destOrd="0" presId="urn:microsoft.com/office/officeart/2018/2/layout/IconVerticalSolidList"/>
    <dgm:cxn modelId="{99E954C6-2A0B-426D-BBAE-CF09FA8C7F37}" type="presParOf" srcId="{63034209-3316-4498-B614-3C03C70ED0B0}" destId="{869ECDD2-45CC-41EF-9B01-CCCC49700919}" srcOrd="2" destOrd="0" presId="urn:microsoft.com/office/officeart/2018/2/layout/IconVerticalSolidList"/>
    <dgm:cxn modelId="{228EFC64-569B-43A2-B006-2A89DE9E43C0}" type="presParOf" srcId="{63034209-3316-4498-B614-3C03C70ED0B0}" destId="{2E1DAD32-603D-4B8A-904B-A32CC9F5DC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C5D997-FFF8-4951-9261-E4A007DAB13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6146EF6-1C16-4578-9FF0-E3E310C1781A}">
      <dgm:prSet phldr="0"/>
      <dgm:spPr/>
      <dgm:t>
        <a:bodyPr/>
        <a:lstStyle/>
        <a:p>
          <a:r>
            <a:rPr lang="en-US"/>
            <a:t>These days’ fake news is creating different issues from sarcastic articles to a fabricated news and plan government propaganda in some outlets. Fake news and lack of trust in the media are growing problems with huge ramifications in our society. Obviously, a purposely misleading story is “fake news “  but lately blathering social media’s discourse is changing its definition. Some of them now use the term to dismiss the facts counter to their preferred viewpoints.</a:t>
          </a:r>
          <a:endParaRPr lang="en-US">
            <a:latin typeface="Goudy Old Style"/>
          </a:endParaRPr>
        </a:p>
      </dgm:t>
    </dgm:pt>
    <dgm:pt modelId="{557FB110-61E8-44D7-8C7D-BA27116407DD}" type="parTrans" cxnId="{6E0C19B9-A296-48D4-9313-F1F29A4B28FA}">
      <dgm:prSet/>
      <dgm:spPr/>
    </dgm:pt>
    <dgm:pt modelId="{A38DBFC1-2E7C-4BC5-958F-CCE793EEE8AF}" type="sibTrans" cxnId="{6E0C19B9-A296-48D4-9313-F1F29A4B28FA}">
      <dgm:prSet/>
      <dgm:spPr/>
      <dgm:t>
        <a:bodyPr/>
        <a:lstStyle/>
        <a:p>
          <a:endParaRPr lang="en-US"/>
        </a:p>
      </dgm:t>
    </dgm:pt>
    <dgm:pt modelId="{BE4D9DEF-ACBD-4C8C-949C-CB91AB34E134}">
      <dgm:prSet phldr="0"/>
      <dgm:spPr/>
      <dgm:t>
        <a:bodyPr/>
        <a:lstStyle/>
        <a:p>
          <a:r>
            <a:rPr lang="en-US"/>
            <a:t>The importance of disinformation within American political discourse was the subject of weighty attention , particularly following the American president election . The term 'fake news' became common parlance for the issue, particularly to describe factually incorrect and misleading articles published mostly for the purpose of making money through page views. In this paper,it is  seeked to produce a model that can accurately predict the likelihood that a given article is fake news.</a:t>
          </a:r>
          <a:endParaRPr lang="en-US">
            <a:latin typeface="Goudy Old Style"/>
          </a:endParaRPr>
        </a:p>
      </dgm:t>
    </dgm:pt>
    <dgm:pt modelId="{8C89A4FC-F218-41A6-87BA-8788F88D5B35}" type="parTrans" cxnId="{6CC232F4-A1FC-4E60-9EAD-4BBD470E7D96}">
      <dgm:prSet/>
      <dgm:spPr/>
    </dgm:pt>
    <dgm:pt modelId="{9A38A1BE-40D3-4920-9118-1C14EFE1513B}" type="sibTrans" cxnId="{6CC232F4-A1FC-4E60-9EAD-4BBD470E7D96}">
      <dgm:prSet/>
      <dgm:spPr/>
    </dgm:pt>
    <dgm:pt modelId="{A2632428-AF0F-4A8D-A4F9-B77C41FF0EF3}">
      <dgm:prSet phldr="0"/>
      <dgm:spPr/>
      <dgm:t>
        <a:bodyPr/>
        <a:lstStyle/>
        <a:p>
          <a:pPr rtl="0"/>
          <a:r>
            <a:rPr lang="en-US"/>
            <a:t>Facebook has been at the epicenter of much critique following media attention. They have already implemented a feature to flag fake news on the site when a user sees’s it ; they have also said publicly they are working on to to distinguish these articles </a:t>
          </a:r>
          <a:r>
            <a:rPr lang="en-US" i="1"/>
            <a:t>in</a:t>
          </a:r>
          <a:r>
            <a:rPr lang="en-US"/>
            <a:t> an automated way. Certainly, it is not an easy task. A given algorithm must be politically unbiased – since fake news exists on both ends of the spectrum – and also give equal balance to legitimate news sources on either end of the spectrum. In addition, the question of legitimacy is a difficult one.However, in order to solve this problem, it is  necessary to have an understanding on what Fake News is. Later, it is  needed to look into how the techniques in the fields of machine learning, natural language processing help us to detect fake news. </a:t>
          </a:r>
          <a:endParaRPr lang="en-US">
            <a:latin typeface="Goudy Old Style"/>
          </a:endParaRPr>
        </a:p>
      </dgm:t>
    </dgm:pt>
    <dgm:pt modelId="{3CC4963B-D447-491D-9BE9-0FD39F3FD7E1}" type="parTrans" cxnId="{265FFD8D-B1E7-4B55-BC6E-26B532115EC4}">
      <dgm:prSet/>
      <dgm:spPr/>
    </dgm:pt>
    <dgm:pt modelId="{6B9FABA1-5573-4A54-A1F0-0F445F72D65F}" type="sibTrans" cxnId="{265FFD8D-B1E7-4B55-BC6E-26B532115EC4}">
      <dgm:prSet/>
      <dgm:spPr/>
    </dgm:pt>
    <dgm:pt modelId="{889C7C05-314D-4F3B-863D-D35E014A3B3E}" type="pres">
      <dgm:prSet presAssocID="{06C5D997-FFF8-4951-9261-E4A007DAB137}" presName="root" presStyleCnt="0">
        <dgm:presLayoutVars>
          <dgm:dir/>
          <dgm:resizeHandles val="exact"/>
        </dgm:presLayoutVars>
      </dgm:prSet>
      <dgm:spPr/>
    </dgm:pt>
    <dgm:pt modelId="{AA942EFA-9747-4E47-BDEE-16CF729DD49B}" type="pres">
      <dgm:prSet presAssocID="{B6146EF6-1C16-4578-9FF0-E3E310C1781A}" presName="compNode" presStyleCnt="0"/>
      <dgm:spPr/>
    </dgm:pt>
    <dgm:pt modelId="{F8794009-F972-4343-BA93-582A7100D14C}" type="pres">
      <dgm:prSet presAssocID="{B6146EF6-1C16-4578-9FF0-E3E310C1781A}" presName="bgRect" presStyleLbl="bgShp" presStyleIdx="0" presStyleCnt="3"/>
      <dgm:spPr/>
    </dgm:pt>
    <dgm:pt modelId="{35ABCB4C-7A70-44E6-9CB6-15BA2908B6DC}" type="pres">
      <dgm:prSet presAssocID="{B6146EF6-1C16-4578-9FF0-E3E310C1781A}" presName="iconRect" presStyleLbl="node1" presStyleIdx="0" presStyleCnt="3"/>
      <dgm:spPr>
        <a:ln>
          <a:noFill/>
        </a:ln>
      </dgm:spPr>
    </dgm:pt>
    <dgm:pt modelId="{3BDCD066-B986-4109-9336-152AA26A7A57}" type="pres">
      <dgm:prSet presAssocID="{B6146EF6-1C16-4578-9FF0-E3E310C1781A}" presName="spaceRect" presStyleCnt="0"/>
      <dgm:spPr/>
    </dgm:pt>
    <dgm:pt modelId="{A7C95D2F-899B-4E5E-A3CF-A1D7CE2F6B45}" type="pres">
      <dgm:prSet presAssocID="{B6146EF6-1C16-4578-9FF0-E3E310C1781A}" presName="parTx" presStyleLbl="revTx" presStyleIdx="0" presStyleCnt="3">
        <dgm:presLayoutVars>
          <dgm:chMax val="0"/>
          <dgm:chPref val="0"/>
        </dgm:presLayoutVars>
      </dgm:prSet>
      <dgm:spPr/>
    </dgm:pt>
    <dgm:pt modelId="{04EC5235-9D6E-4C22-9B9C-D4B842A49AEE}" type="pres">
      <dgm:prSet presAssocID="{A38DBFC1-2E7C-4BC5-958F-CCE793EEE8AF}" presName="sibTrans" presStyleCnt="0"/>
      <dgm:spPr/>
    </dgm:pt>
    <dgm:pt modelId="{0558D017-7078-4D63-BFA1-A56DB0295C6C}" type="pres">
      <dgm:prSet presAssocID="{BE4D9DEF-ACBD-4C8C-949C-CB91AB34E134}" presName="compNode" presStyleCnt="0"/>
      <dgm:spPr/>
    </dgm:pt>
    <dgm:pt modelId="{EE101D94-16EA-4BF9-8AFA-24CA01877A25}" type="pres">
      <dgm:prSet presAssocID="{BE4D9DEF-ACBD-4C8C-949C-CB91AB34E134}" presName="bgRect" presStyleLbl="bgShp" presStyleIdx="1" presStyleCnt="3"/>
      <dgm:spPr/>
    </dgm:pt>
    <dgm:pt modelId="{55C7DFC1-CCD0-49A5-9993-A868020F3F36}" type="pres">
      <dgm:prSet presAssocID="{BE4D9DEF-ACBD-4C8C-949C-CB91AB34E134}" presName="iconRect" presStyleLbl="node1" presStyleIdx="1" presStyleCnt="3"/>
      <dgm:spPr>
        <a:ln>
          <a:noFill/>
        </a:ln>
      </dgm:spPr>
    </dgm:pt>
    <dgm:pt modelId="{C7090514-C574-4CDD-A99C-79053D879206}" type="pres">
      <dgm:prSet presAssocID="{BE4D9DEF-ACBD-4C8C-949C-CB91AB34E134}" presName="spaceRect" presStyleCnt="0"/>
      <dgm:spPr/>
    </dgm:pt>
    <dgm:pt modelId="{DFD27541-150C-4318-900F-53A0B53CF7D2}" type="pres">
      <dgm:prSet presAssocID="{BE4D9DEF-ACBD-4C8C-949C-CB91AB34E134}" presName="parTx" presStyleLbl="revTx" presStyleIdx="1" presStyleCnt="3">
        <dgm:presLayoutVars>
          <dgm:chMax val="0"/>
          <dgm:chPref val="0"/>
        </dgm:presLayoutVars>
      </dgm:prSet>
      <dgm:spPr/>
    </dgm:pt>
    <dgm:pt modelId="{B13AD413-A4A5-4DB0-8FFC-9ADA8E87F18C}" type="pres">
      <dgm:prSet presAssocID="{9A38A1BE-40D3-4920-9118-1C14EFE1513B}" presName="sibTrans" presStyleCnt="0"/>
      <dgm:spPr/>
    </dgm:pt>
    <dgm:pt modelId="{0173198A-268B-42E1-8506-2432B71BFCC2}" type="pres">
      <dgm:prSet presAssocID="{A2632428-AF0F-4A8D-A4F9-B77C41FF0EF3}" presName="compNode" presStyleCnt="0"/>
      <dgm:spPr/>
    </dgm:pt>
    <dgm:pt modelId="{79FDC793-A7F6-4591-BE76-8724D44230BB}" type="pres">
      <dgm:prSet presAssocID="{A2632428-AF0F-4A8D-A4F9-B77C41FF0EF3}" presName="bgRect" presStyleLbl="bgShp" presStyleIdx="2" presStyleCnt="3"/>
      <dgm:spPr/>
    </dgm:pt>
    <dgm:pt modelId="{EAAC3293-BA21-4B71-A8B6-4A3663FADAE3}" type="pres">
      <dgm:prSet presAssocID="{A2632428-AF0F-4A8D-A4F9-B77C41FF0EF3}" presName="iconRect" presStyleLbl="node1" presStyleIdx="2" presStyleCnt="3"/>
      <dgm:spPr>
        <a:ln>
          <a:noFill/>
        </a:ln>
      </dgm:spPr>
    </dgm:pt>
    <dgm:pt modelId="{55C9EADD-D1E7-4994-818B-4953033171BC}" type="pres">
      <dgm:prSet presAssocID="{A2632428-AF0F-4A8D-A4F9-B77C41FF0EF3}" presName="spaceRect" presStyleCnt="0"/>
      <dgm:spPr/>
    </dgm:pt>
    <dgm:pt modelId="{7A895539-0D66-4169-AEF2-919EC1EDB0E6}" type="pres">
      <dgm:prSet presAssocID="{A2632428-AF0F-4A8D-A4F9-B77C41FF0EF3}" presName="parTx" presStyleLbl="revTx" presStyleIdx="2" presStyleCnt="3">
        <dgm:presLayoutVars>
          <dgm:chMax val="0"/>
          <dgm:chPref val="0"/>
        </dgm:presLayoutVars>
      </dgm:prSet>
      <dgm:spPr/>
    </dgm:pt>
  </dgm:ptLst>
  <dgm:cxnLst>
    <dgm:cxn modelId="{582E5A1F-4E80-4406-A628-673DE2627EDE}" type="presOf" srcId="{A2632428-AF0F-4A8D-A4F9-B77C41FF0EF3}" destId="{7A895539-0D66-4169-AEF2-919EC1EDB0E6}" srcOrd="0" destOrd="0" presId="urn:microsoft.com/office/officeart/2018/2/layout/IconVerticalSolidList"/>
    <dgm:cxn modelId="{CF28A42F-A83A-4823-96CD-0289C14674BA}" type="presOf" srcId="{BE4D9DEF-ACBD-4C8C-949C-CB91AB34E134}" destId="{DFD27541-150C-4318-900F-53A0B53CF7D2}" srcOrd="0" destOrd="0" presId="urn:microsoft.com/office/officeart/2018/2/layout/IconVerticalSolidList"/>
    <dgm:cxn modelId="{265FFD8D-B1E7-4B55-BC6E-26B532115EC4}" srcId="{06C5D997-FFF8-4951-9261-E4A007DAB137}" destId="{A2632428-AF0F-4A8D-A4F9-B77C41FF0EF3}" srcOrd="2" destOrd="0" parTransId="{3CC4963B-D447-491D-9BE9-0FD39F3FD7E1}" sibTransId="{6B9FABA1-5573-4A54-A1F0-0F445F72D65F}"/>
    <dgm:cxn modelId="{FB4FAD91-AA1E-40B8-A0F4-233FD0647EA3}" type="presOf" srcId="{B6146EF6-1C16-4578-9FF0-E3E310C1781A}" destId="{A7C95D2F-899B-4E5E-A3CF-A1D7CE2F6B45}" srcOrd="0" destOrd="0" presId="urn:microsoft.com/office/officeart/2018/2/layout/IconVerticalSolidList"/>
    <dgm:cxn modelId="{6E0C19B9-A296-48D4-9313-F1F29A4B28FA}" srcId="{06C5D997-FFF8-4951-9261-E4A007DAB137}" destId="{B6146EF6-1C16-4578-9FF0-E3E310C1781A}" srcOrd="0" destOrd="0" parTransId="{557FB110-61E8-44D7-8C7D-BA27116407DD}" sibTransId="{A38DBFC1-2E7C-4BC5-958F-CCE793EEE8AF}"/>
    <dgm:cxn modelId="{513FBEE9-FD6C-4FBF-88F0-616EC52473B0}" type="presOf" srcId="{06C5D997-FFF8-4951-9261-E4A007DAB137}" destId="{889C7C05-314D-4F3B-863D-D35E014A3B3E}" srcOrd="0" destOrd="0" presId="urn:microsoft.com/office/officeart/2018/2/layout/IconVerticalSolidList"/>
    <dgm:cxn modelId="{6CC232F4-A1FC-4E60-9EAD-4BBD470E7D96}" srcId="{06C5D997-FFF8-4951-9261-E4A007DAB137}" destId="{BE4D9DEF-ACBD-4C8C-949C-CB91AB34E134}" srcOrd="1" destOrd="0" parTransId="{8C89A4FC-F218-41A6-87BA-8788F88D5B35}" sibTransId="{9A38A1BE-40D3-4920-9118-1C14EFE1513B}"/>
    <dgm:cxn modelId="{A172BCDD-8B63-4F66-95A7-DEB6C03053DF}" type="presParOf" srcId="{889C7C05-314D-4F3B-863D-D35E014A3B3E}" destId="{AA942EFA-9747-4E47-BDEE-16CF729DD49B}" srcOrd="0" destOrd="0" presId="urn:microsoft.com/office/officeart/2018/2/layout/IconVerticalSolidList"/>
    <dgm:cxn modelId="{0D071C1A-437C-4E4B-91F2-4DCB57B26A99}" type="presParOf" srcId="{AA942EFA-9747-4E47-BDEE-16CF729DD49B}" destId="{F8794009-F972-4343-BA93-582A7100D14C}" srcOrd="0" destOrd="0" presId="urn:microsoft.com/office/officeart/2018/2/layout/IconVerticalSolidList"/>
    <dgm:cxn modelId="{FE293378-5BC9-4C9B-84D0-C1AF4C367DE3}" type="presParOf" srcId="{AA942EFA-9747-4E47-BDEE-16CF729DD49B}" destId="{35ABCB4C-7A70-44E6-9CB6-15BA2908B6DC}" srcOrd="1" destOrd="0" presId="urn:microsoft.com/office/officeart/2018/2/layout/IconVerticalSolidList"/>
    <dgm:cxn modelId="{E39DD9CB-6D20-488C-8A12-F63B2059793F}" type="presParOf" srcId="{AA942EFA-9747-4E47-BDEE-16CF729DD49B}" destId="{3BDCD066-B986-4109-9336-152AA26A7A57}" srcOrd="2" destOrd="0" presId="urn:microsoft.com/office/officeart/2018/2/layout/IconVerticalSolidList"/>
    <dgm:cxn modelId="{E19769FD-1C67-4CF7-B3C4-5371EE6554A2}" type="presParOf" srcId="{AA942EFA-9747-4E47-BDEE-16CF729DD49B}" destId="{A7C95D2F-899B-4E5E-A3CF-A1D7CE2F6B45}" srcOrd="3" destOrd="0" presId="urn:microsoft.com/office/officeart/2018/2/layout/IconVerticalSolidList"/>
    <dgm:cxn modelId="{6D3FF8F4-D645-4F49-B83A-6028057A6DA6}" type="presParOf" srcId="{889C7C05-314D-4F3B-863D-D35E014A3B3E}" destId="{04EC5235-9D6E-4C22-9B9C-D4B842A49AEE}" srcOrd="1" destOrd="0" presId="urn:microsoft.com/office/officeart/2018/2/layout/IconVerticalSolidList"/>
    <dgm:cxn modelId="{81D7E23E-0FA6-4C9D-97FC-7B6D5009E163}" type="presParOf" srcId="{889C7C05-314D-4F3B-863D-D35E014A3B3E}" destId="{0558D017-7078-4D63-BFA1-A56DB0295C6C}" srcOrd="2" destOrd="0" presId="urn:microsoft.com/office/officeart/2018/2/layout/IconVerticalSolidList"/>
    <dgm:cxn modelId="{C09302E7-93CE-465F-B924-39184A3156D9}" type="presParOf" srcId="{0558D017-7078-4D63-BFA1-A56DB0295C6C}" destId="{EE101D94-16EA-4BF9-8AFA-24CA01877A25}" srcOrd="0" destOrd="0" presId="urn:microsoft.com/office/officeart/2018/2/layout/IconVerticalSolidList"/>
    <dgm:cxn modelId="{E7C60579-5CFB-4323-A423-68948B669ED2}" type="presParOf" srcId="{0558D017-7078-4D63-BFA1-A56DB0295C6C}" destId="{55C7DFC1-CCD0-49A5-9993-A868020F3F36}" srcOrd="1" destOrd="0" presId="urn:microsoft.com/office/officeart/2018/2/layout/IconVerticalSolidList"/>
    <dgm:cxn modelId="{320D1C60-177C-4D29-A7E6-B8310C5C635D}" type="presParOf" srcId="{0558D017-7078-4D63-BFA1-A56DB0295C6C}" destId="{C7090514-C574-4CDD-A99C-79053D879206}" srcOrd="2" destOrd="0" presId="urn:microsoft.com/office/officeart/2018/2/layout/IconVerticalSolidList"/>
    <dgm:cxn modelId="{F496F7C7-9883-42C5-BABA-1FD6167A3211}" type="presParOf" srcId="{0558D017-7078-4D63-BFA1-A56DB0295C6C}" destId="{DFD27541-150C-4318-900F-53A0B53CF7D2}" srcOrd="3" destOrd="0" presId="urn:microsoft.com/office/officeart/2018/2/layout/IconVerticalSolidList"/>
    <dgm:cxn modelId="{1DC0E3DD-943A-4B14-8610-90369AA839A2}" type="presParOf" srcId="{889C7C05-314D-4F3B-863D-D35E014A3B3E}" destId="{B13AD413-A4A5-4DB0-8FFC-9ADA8E87F18C}" srcOrd="3" destOrd="0" presId="urn:microsoft.com/office/officeart/2018/2/layout/IconVerticalSolidList"/>
    <dgm:cxn modelId="{920C44E9-D754-4E25-AEC7-3BEEAF548070}" type="presParOf" srcId="{889C7C05-314D-4F3B-863D-D35E014A3B3E}" destId="{0173198A-268B-42E1-8506-2432B71BFCC2}" srcOrd="4" destOrd="0" presId="urn:microsoft.com/office/officeart/2018/2/layout/IconVerticalSolidList"/>
    <dgm:cxn modelId="{2A8D1E3C-A62E-4AA1-908B-217B0811F8D8}" type="presParOf" srcId="{0173198A-268B-42E1-8506-2432B71BFCC2}" destId="{79FDC793-A7F6-4591-BE76-8724D44230BB}" srcOrd="0" destOrd="0" presId="urn:microsoft.com/office/officeart/2018/2/layout/IconVerticalSolidList"/>
    <dgm:cxn modelId="{E0CE10AB-2FBB-46C1-8AA8-15ABD3EACB93}" type="presParOf" srcId="{0173198A-268B-42E1-8506-2432B71BFCC2}" destId="{EAAC3293-BA21-4B71-A8B6-4A3663FADAE3}" srcOrd="1" destOrd="0" presId="urn:microsoft.com/office/officeart/2018/2/layout/IconVerticalSolidList"/>
    <dgm:cxn modelId="{10B10454-3F25-47C5-8BDA-54DDD94990A6}" type="presParOf" srcId="{0173198A-268B-42E1-8506-2432B71BFCC2}" destId="{55C9EADD-D1E7-4994-818B-4953033171BC}" srcOrd="2" destOrd="0" presId="urn:microsoft.com/office/officeart/2018/2/layout/IconVerticalSolidList"/>
    <dgm:cxn modelId="{E1047A7C-CAE5-4ADB-BC23-A6A3E7DBE367}" type="presParOf" srcId="{0173198A-268B-42E1-8506-2432B71BFCC2}" destId="{7A895539-0D66-4169-AEF2-919EC1EDB0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CDBD72-E93B-421D-890F-F17EDB581D0F}" type="doc">
      <dgm:prSet loTypeId="urn:microsoft.com/office/officeart/2016/7/layout/RepeatingBendingProcessNew" loCatId="process" qsTypeId="urn:microsoft.com/office/officeart/2005/8/quickstyle/simple1" qsCatId="simple" csTypeId="urn:microsoft.com/office/officeart/2005/8/colors/accent3_2" csCatId="accent3" phldr="1"/>
      <dgm:spPr/>
      <dgm:t>
        <a:bodyPr/>
        <a:lstStyle/>
        <a:p>
          <a:endParaRPr lang="en-US"/>
        </a:p>
      </dgm:t>
    </dgm:pt>
    <dgm:pt modelId="{007AC79A-D50A-4815-9A56-A9FB9F45CD31}">
      <dgm:prSet phldr="0"/>
      <dgm:spPr/>
      <dgm:t>
        <a:bodyPr/>
        <a:lstStyle/>
        <a:p>
          <a:pPr rtl="0">
            <a:defRPr cap="all"/>
          </a:pPr>
          <a:r>
            <a:rPr lang="en-US" dirty="0"/>
            <a:t>In this paper a model is build based on the count vectorizer or a tfidf matrix ( i.e ) word tallies relatives to how often they are used in other artices in your dataset ) </a:t>
          </a:r>
          <a:r>
            <a:rPr lang="en-US" dirty="0">
              <a:latin typeface="Goudy Old Style"/>
            </a:rPr>
            <a:t>.</a:t>
          </a:r>
        </a:p>
      </dgm:t>
    </dgm:pt>
    <dgm:pt modelId="{B759B192-7B77-4F31-9668-1523DDDBE576}" type="parTrans" cxnId="{3ECF550F-EA1B-4CE4-9684-EEA199D51E51}">
      <dgm:prSet/>
      <dgm:spPr/>
      <dgm:t>
        <a:bodyPr/>
        <a:lstStyle/>
        <a:p>
          <a:endParaRPr lang="en-US"/>
        </a:p>
      </dgm:t>
    </dgm:pt>
    <dgm:pt modelId="{77401A5B-EEDE-4EFB-AACE-A125C79B6921}" type="sibTrans" cxnId="{3ECF550F-EA1B-4CE4-9684-EEA199D51E51}">
      <dgm:prSet/>
      <dgm:spPr/>
      <dgm:t>
        <a:bodyPr/>
        <a:lstStyle/>
        <a:p>
          <a:endParaRPr lang="en-US"/>
        </a:p>
      </dgm:t>
    </dgm:pt>
    <dgm:pt modelId="{2C12D1C4-033F-475F-B80D-0C3FDF9D2992}">
      <dgm:prSet phldr="0"/>
      <dgm:spPr/>
      <dgm:t>
        <a:bodyPr/>
        <a:lstStyle/>
        <a:p>
          <a:pPr rtl="0"/>
          <a:r>
            <a:rPr lang="en-US" cap="all" dirty="0"/>
            <a:t>Since this problem is a kind of text classification, Implementing a Naive Bayes classifier will be best as this is standard for text-based  processing.</a:t>
          </a:r>
          <a:endParaRPr lang="en-US" cap="all" dirty="0">
            <a:latin typeface="Goudy Old Style"/>
          </a:endParaRPr>
        </a:p>
      </dgm:t>
    </dgm:pt>
    <dgm:pt modelId="{5E362F82-8065-4CBC-B2E8-5C6344C33DB0}" type="parTrans" cxnId="{EF005166-F2E9-4A90-B62E-B8340CF376EE}">
      <dgm:prSet/>
      <dgm:spPr/>
    </dgm:pt>
    <dgm:pt modelId="{2CCBBD0C-39B6-4451-9F8D-5A812EACC0BE}" type="sibTrans" cxnId="{EF005166-F2E9-4A90-B62E-B8340CF376EE}">
      <dgm:prSet/>
      <dgm:spPr/>
      <dgm:t>
        <a:bodyPr/>
        <a:lstStyle/>
        <a:p>
          <a:endParaRPr lang="en-US"/>
        </a:p>
      </dgm:t>
    </dgm:pt>
    <dgm:pt modelId="{8CC64DA6-97F2-4347-BF00-654D97D74582}">
      <dgm:prSet phldr="0"/>
      <dgm:spPr/>
      <dgm:t>
        <a:bodyPr/>
        <a:lstStyle/>
        <a:p>
          <a:pPr rtl="0"/>
          <a:r>
            <a:rPr lang="en-US" cap="all" dirty="0">
              <a:latin typeface="Goudy Old Style"/>
            </a:rPr>
            <a:t> </a:t>
          </a:r>
          <a:r>
            <a:rPr lang="en-US" cap="all" dirty="0"/>
            <a:t>The actual goal is in developing a model which was the text transformation (count vectorizer vs tfidf vectorizer) and choosing which type of text to use (headlines vs full text).</a:t>
          </a:r>
          <a:endParaRPr lang="en-US" cap="none" dirty="0">
            <a:latin typeface="Goudy Old Style"/>
          </a:endParaRPr>
        </a:p>
      </dgm:t>
    </dgm:pt>
    <dgm:pt modelId="{9D558735-F0D6-4F4E-BA12-4812172F8790}" type="parTrans" cxnId="{9D39F043-BAD2-4A30-B834-4F02124781AF}">
      <dgm:prSet/>
      <dgm:spPr/>
    </dgm:pt>
    <dgm:pt modelId="{DA3A6D2C-BEA0-40CC-A611-7A11D9CC2D70}" type="sibTrans" cxnId="{9D39F043-BAD2-4A30-B834-4F02124781AF}">
      <dgm:prSet/>
      <dgm:spPr/>
      <dgm:t>
        <a:bodyPr/>
        <a:lstStyle/>
        <a:p>
          <a:endParaRPr lang="en-US"/>
        </a:p>
      </dgm:t>
    </dgm:pt>
    <dgm:pt modelId="{B2A06597-4A1E-4084-AAA1-B6756E6AD7DD}">
      <dgm:prSet phldr="0"/>
      <dgm:spPr/>
      <dgm:t>
        <a:bodyPr/>
        <a:lstStyle/>
        <a:p>
          <a:pPr rtl="0"/>
          <a:r>
            <a:rPr lang="en-US" cap="all" dirty="0"/>
            <a:t>Now the next step is to extract the most optimal features for </a:t>
          </a:r>
          <a:r>
            <a:rPr lang="en-US" cap="all" dirty="0" err="1"/>
            <a:t>countvectorizer</a:t>
          </a:r>
          <a:r>
            <a:rPr lang="en-US" cap="all" dirty="0"/>
            <a:t> or </a:t>
          </a:r>
          <a:r>
            <a:rPr lang="en-US" cap="all" dirty="0" err="1"/>
            <a:t>tfidf</a:t>
          </a:r>
          <a:r>
            <a:rPr lang="en-US" cap="all" dirty="0"/>
            <a:t>-vectorizer,  </a:t>
          </a:r>
          <a:endParaRPr lang="en-US" dirty="0"/>
        </a:p>
      </dgm:t>
    </dgm:pt>
    <dgm:pt modelId="{2E60C47A-BB29-4BD0-A135-526DBC3BAB81}" type="parTrans" cxnId="{ACFC564A-3303-496F-ADBB-C48DF8F009EF}">
      <dgm:prSet/>
      <dgm:spPr/>
    </dgm:pt>
    <dgm:pt modelId="{4A8B66FD-1872-436E-8471-F1960B5986C1}" type="sibTrans" cxnId="{ACFC564A-3303-496F-ADBB-C48DF8F009EF}">
      <dgm:prSet/>
      <dgm:spPr/>
      <dgm:t>
        <a:bodyPr/>
        <a:lstStyle/>
        <a:p>
          <a:endParaRPr lang="en-US"/>
        </a:p>
      </dgm:t>
    </dgm:pt>
    <dgm:pt modelId="{C85245CD-1966-4E85-989C-53D5C3265D5D}">
      <dgm:prSet phldr="0"/>
      <dgm:spPr/>
      <dgm:t>
        <a:bodyPr/>
        <a:lstStyle/>
        <a:p>
          <a:pPr rtl="0"/>
          <a:r>
            <a:rPr lang="en-US" cap="all" dirty="0"/>
            <a:t>this is done by using a n-number of the most used words, and/or phrases, lower casing or not,</a:t>
          </a:r>
          <a:r>
            <a:rPr lang="en-US" cap="all" dirty="0">
              <a:latin typeface="Goudy Old Style"/>
            </a:rPr>
            <a:t> </a:t>
          </a:r>
        </a:p>
      </dgm:t>
    </dgm:pt>
    <dgm:pt modelId="{642B2B8D-89B4-4AFF-BC44-90D8CB34C307}" type="parTrans" cxnId="{27875A93-2D5A-42A6-BBA8-E9CD2D9A0C79}">
      <dgm:prSet/>
      <dgm:spPr/>
    </dgm:pt>
    <dgm:pt modelId="{76BAF848-893E-4B0F-8412-72F7CE311FBC}" type="sibTrans" cxnId="{27875A93-2D5A-42A6-BBA8-E9CD2D9A0C79}">
      <dgm:prSet/>
      <dgm:spPr/>
      <dgm:t>
        <a:bodyPr/>
        <a:lstStyle/>
        <a:p>
          <a:endParaRPr lang="en-US"/>
        </a:p>
      </dgm:t>
    </dgm:pt>
    <dgm:pt modelId="{9BC994F6-3234-46F7-93A2-4AAC22CAAD6A}">
      <dgm:prSet phldr="0"/>
      <dgm:spPr/>
      <dgm:t>
        <a:bodyPr/>
        <a:lstStyle/>
        <a:p>
          <a:pPr>
            <a:lnSpc>
              <a:spcPct val="100000"/>
            </a:lnSpc>
          </a:pPr>
          <a:r>
            <a:rPr lang="en-US" cap="all" dirty="0"/>
            <a:t>mainly removing the stop words which are common words such as “the”, “when”, and “there” and only using those words that appear at least a given number of times in a given text dataset.</a:t>
          </a:r>
          <a:endParaRPr lang="en-US" dirty="0"/>
        </a:p>
      </dgm:t>
    </dgm:pt>
    <dgm:pt modelId="{F119A347-D55E-43B8-9240-855BD2905CC7}" type="parTrans" cxnId="{7A68F76D-A16F-4C5F-9D58-8B07447930E8}">
      <dgm:prSet/>
      <dgm:spPr/>
    </dgm:pt>
    <dgm:pt modelId="{BE233FC2-E89B-4F8E-8772-E4DB88905017}" type="sibTrans" cxnId="{7A68F76D-A16F-4C5F-9D58-8B07447930E8}">
      <dgm:prSet/>
      <dgm:spPr/>
      <dgm:t>
        <a:bodyPr/>
        <a:lstStyle/>
        <a:p>
          <a:endParaRPr lang="en-US"/>
        </a:p>
      </dgm:t>
    </dgm:pt>
    <dgm:pt modelId="{D328594D-D066-4AE9-8104-1DADCCC47F9C}" type="pres">
      <dgm:prSet presAssocID="{EDCDBD72-E93B-421D-890F-F17EDB581D0F}" presName="Name0" presStyleCnt="0">
        <dgm:presLayoutVars>
          <dgm:dir/>
          <dgm:resizeHandles val="exact"/>
        </dgm:presLayoutVars>
      </dgm:prSet>
      <dgm:spPr/>
    </dgm:pt>
    <dgm:pt modelId="{ABDEB784-9F6F-487F-A9B8-CE03C5BCF753}" type="pres">
      <dgm:prSet presAssocID="{007AC79A-D50A-4815-9A56-A9FB9F45CD31}" presName="node" presStyleLbl="node1" presStyleIdx="0" presStyleCnt="6">
        <dgm:presLayoutVars>
          <dgm:bulletEnabled val="1"/>
        </dgm:presLayoutVars>
      </dgm:prSet>
      <dgm:spPr/>
    </dgm:pt>
    <dgm:pt modelId="{42CAF35C-2E4C-4A14-B292-3DA4E3C46C06}" type="pres">
      <dgm:prSet presAssocID="{77401A5B-EEDE-4EFB-AACE-A125C79B6921}" presName="sibTrans" presStyleLbl="sibTrans1D1" presStyleIdx="0" presStyleCnt="5"/>
      <dgm:spPr/>
    </dgm:pt>
    <dgm:pt modelId="{8C92CDA5-D166-44C0-B23F-8825A535A159}" type="pres">
      <dgm:prSet presAssocID="{77401A5B-EEDE-4EFB-AACE-A125C79B6921}" presName="connectorText" presStyleLbl="sibTrans1D1" presStyleIdx="0" presStyleCnt="5"/>
      <dgm:spPr/>
    </dgm:pt>
    <dgm:pt modelId="{D0957E2D-5529-4AAB-B6FA-50201F6A5E3E}" type="pres">
      <dgm:prSet presAssocID="{2C12D1C4-033F-475F-B80D-0C3FDF9D2992}" presName="node" presStyleLbl="node1" presStyleIdx="1" presStyleCnt="6">
        <dgm:presLayoutVars>
          <dgm:bulletEnabled val="1"/>
        </dgm:presLayoutVars>
      </dgm:prSet>
      <dgm:spPr/>
    </dgm:pt>
    <dgm:pt modelId="{709B07B2-57F7-4EE2-8168-890EF2B55C82}" type="pres">
      <dgm:prSet presAssocID="{2CCBBD0C-39B6-4451-9F8D-5A812EACC0BE}" presName="sibTrans" presStyleLbl="sibTrans1D1" presStyleIdx="1" presStyleCnt="5"/>
      <dgm:spPr/>
    </dgm:pt>
    <dgm:pt modelId="{03B72A3C-597E-4424-838E-3F2C638F35A5}" type="pres">
      <dgm:prSet presAssocID="{2CCBBD0C-39B6-4451-9F8D-5A812EACC0BE}" presName="connectorText" presStyleLbl="sibTrans1D1" presStyleIdx="1" presStyleCnt="5"/>
      <dgm:spPr/>
    </dgm:pt>
    <dgm:pt modelId="{DA53776A-9E2B-4684-91F3-2509BDE20385}" type="pres">
      <dgm:prSet presAssocID="{8CC64DA6-97F2-4347-BF00-654D97D74582}" presName="node" presStyleLbl="node1" presStyleIdx="2" presStyleCnt="6">
        <dgm:presLayoutVars>
          <dgm:bulletEnabled val="1"/>
        </dgm:presLayoutVars>
      </dgm:prSet>
      <dgm:spPr/>
    </dgm:pt>
    <dgm:pt modelId="{61597C9B-260F-40A9-8C7E-646253C1BE97}" type="pres">
      <dgm:prSet presAssocID="{DA3A6D2C-BEA0-40CC-A611-7A11D9CC2D70}" presName="sibTrans" presStyleLbl="sibTrans1D1" presStyleIdx="2" presStyleCnt="5"/>
      <dgm:spPr/>
    </dgm:pt>
    <dgm:pt modelId="{124C2B1C-4105-4AD7-BB0E-B74140271F5B}" type="pres">
      <dgm:prSet presAssocID="{DA3A6D2C-BEA0-40CC-A611-7A11D9CC2D70}" presName="connectorText" presStyleLbl="sibTrans1D1" presStyleIdx="2" presStyleCnt="5"/>
      <dgm:spPr/>
    </dgm:pt>
    <dgm:pt modelId="{281EB9C9-CA2C-4197-9304-D0F154CED2AC}" type="pres">
      <dgm:prSet presAssocID="{B2A06597-4A1E-4084-AAA1-B6756E6AD7DD}" presName="node" presStyleLbl="node1" presStyleIdx="3" presStyleCnt="6">
        <dgm:presLayoutVars>
          <dgm:bulletEnabled val="1"/>
        </dgm:presLayoutVars>
      </dgm:prSet>
      <dgm:spPr/>
    </dgm:pt>
    <dgm:pt modelId="{D2C99D88-1B2A-4F77-9BEB-15AAFE4B71D9}" type="pres">
      <dgm:prSet presAssocID="{4A8B66FD-1872-436E-8471-F1960B5986C1}" presName="sibTrans" presStyleLbl="sibTrans1D1" presStyleIdx="3" presStyleCnt="5"/>
      <dgm:spPr/>
    </dgm:pt>
    <dgm:pt modelId="{99F41C45-A9F1-4122-9B7A-22E7DE55302B}" type="pres">
      <dgm:prSet presAssocID="{4A8B66FD-1872-436E-8471-F1960B5986C1}" presName="connectorText" presStyleLbl="sibTrans1D1" presStyleIdx="3" presStyleCnt="5"/>
      <dgm:spPr/>
    </dgm:pt>
    <dgm:pt modelId="{E95D7476-9A7F-486B-AA3D-BC9A931B7E6F}" type="pres">
      <dgm:prSet presAssocID="{C85245CD-1966-4E85-989C-53D5C3265D5D}" presName="node" presStyleLbl="node1" presStyleIdx="4" presStyleCnt="6">
        <dgm:presLayoutVars>
          <dgm:bulletEnabled val="1"/>
        </dgm:presLayoutVars>
      </dgm:prSet>
      <dgm:spPr/>
    </dgm:pt>
    <dgm:pt modelId="{1E1B9B12-7D1C-4297-9A6B-0CC252A37B36}" type="pres">
      <dgm:prSet presAssocID="{76BAF848-893E-4B0F-8412-72F7CE311FBC}" presName="sibTrans" presStyleLbl="sibTrans1D1" presStyleIdx="4" presStyleCnt="5"/>
      <dgm:spPr/>
    </dgm:pt>
    <dgm:pt modelId="{E0F7A4F2-A4AB-4ECB-87DF-10BF1BB1C525}" type="pres">
      <dgm:prSet presAssocID="{76BAF848-893E-4B0F-8412-72F7CE311FBC}" presName="connectorText" presStyleLbl="sibTrans1D1" presStyleIdx="4" presStyleCnt="5"/>
      <dgm:spPr/>
    </dgm:pt>
    <dgm:pt modelId="{9E1ADA81-777D-4A9B-9D80-254AC7E3DB8A}" type="pres">
      <dgm:prSet presAssocID="{9BC994F6-3234-46F7-93A2-4AAC22CAAD6A}" presName="node" presStyleLbl="node1" presStyleIdx="5" presStyleCnt="6">
        <dgm:presLayoutVars>
          <dgm:bulletEnabled val="1"/>
        </dgm:presLayoutVars>
      </dgm:prSet>
      <dgm:spPr/>
    </dgm:pt>
  </dgm:ptLst>
  <dgm:cxnLst>
    <dgm:cxn modelId="{479A9904-7897-47C2-9ED0-0856E4636833}" type="presOf" srcId="{2CCBBD0C-39B6-4451-9F8D-5A812EACC0BE}" destId="{03B72A3C-597E-4424-838E-3F2C638F35A5}" srcOrd="1" destOrd="0" presId="urn:microsoft.com/office/officeart/2016/7/layout/RepeatingBendingProcessNew"/>
    <dgm:cxn modelId="{3ECF550F-EA1B-4CE4-9684-EEA199D51E51}" srcId="{EDCDBD72-E93B-421D-890F-F17EDB581D0F}" destId="{007AC79A-D50A-4815-9A56-A9FB9F45CD31}" srcOrd="0" destOrd="0" parTransId="{B759B192-7B77-4F31-9668-1523DDDBE576}" sibTransId="{77401A5B-EEDE-4EFB-AACE-A125C79B6921}"/>
    <dgm:cxn modelId="{D037C612-DF50-4760-BF8F-755F51DF7019}" type="presOf" srcId="{77401A5B-EEDE-4EFB-AACE-A125C79B6921}" destId="{8C92CDA5-D166-44C0-B23F-8825A535A159}" srcOrd="1" destOrd="0" presId="urn:microsoft.com/office/officeart/2016/7/layout/RepeatingBendingProcessNew"/>
    <dgm:cxn modelId="{71D4981C-B133-4706-984F-D3D2FBD37BF0}" type="presOf" srcId="{77401A5B-EEDE-4EFB-AACE-A125C79B6921}" destId="{42CAF35C-2E4C-4A14-B292-3DA4E3C46C06}" srcOrd="0" destOrd="0" presId="urn:microsoft.com/office/officeart/2016/7/layout/RepeatingBendingProcessNew"/>
    <dgm:cxn modelId="{5E5A8A2C-F852-423F-BFEF-5595D737EDCB}" type="presOf" srcId="{8CC64DA6-97F2-4347-BF00-654D97D74582}" destId="{DA53776A-9E2B-4684-91F3-2509BDE20385}" srcOrd="0" destOrd="0" presId="urn:microsoft.com/office/officeart/2016/7/layout/RepeatingBendingProcessNew"/>
    <dgm:cxn modelId="{A3166931-10AD-4AE9-9F79-58699B3067AF}" type="presOf" srcId="{2C12D1C4-033F-475F-B80D-0C3FDF9D2992}" destId="{D0957E2D-5529-4AAB-B6FA-50201F6A5E3E}" srcOrd="0" destOrd="0" presId="urn:microsoft.com/office/officeart/2016/7/layout/RepeatingBendingProcessNew"/>
    <dgm:cxn modelId="{267E4F34-6513-4BCD-BBC9-636F36ADE60B}" type="presOf" srcId="{DA3A6D2C-BEA0-40CC-A611-7A11D9CC2D70}" destId="{124C2B1C-4105-4AD7-BB0E-B74140271F5B}" srcOrd="1" destOrd="0" presId="urn:microsoft.com/office/officeart/2016/7/layout/RepeatingBendingProcessNew"/>
    <dgm:cxn modelId="{9D39F043-BAD2-4A30-B834-4F02124781AF}" srcId="{EDCDBD72-E93B-421D-890F-F17EDB581D0F}" destId="{8CC64DA6-97F2-4347-BF00-654D97D74582}" srcOrd="2" destOrd="0" parTransId="{9D558735-F0D6-4F4E-BA12-4812172F8790}" sibTransId="{DA3A6D2C-BEA0-40CC-A611-7A11D9CC2D70}"/>
    <dgm:cxn modelId="{EF005166-F2E9-4A90-B62E-B8340CF376EE}" srcId="{EDCDBD72-E93B-421D-890F-F17EDB581D0F}" destId="{2C12D1C4-033F-475F-B80D-0C3FDF9D2992}" srcOrd="1" destOrd="0" parTransId="{5E362F82-8065-4CBC-B2E8-5C6344C33DB0}" sibTransId="{2CCBBD0C-39B6-4451-9F8D-5A812EACC0BE}"/>
    <dgm:cxn modelId="{ACFC564A-3303-496F-ADBB-C48DF8F009EF}" srcId="{EDCDBD72-E93B-421D-890F-F17EDB581D0F}" destId="{B2A06597-4A1E-4084-AAA1-B6756E6AD7DD}" srcOrd="3" destOrd="0" parTransId="{2E60C47A-BB29-4BD0-A135-526DBC3BAB81}" sibTransId="{4A8B66FD-1872-436E-8471-F1960B5986C1}"/>
    <dgm:cxn modelId="{F2C7824C-F671-4759-A130-8E81D30CDCC1}" type="presOf" srcId="{4A8B66FD-1872-436E-8471-F1960B5986C1}" destId="{99F41C45-A9F1-4122-9B7A-22E7DE55302B}" srcOrd="1" destOrd="0" presId="urn:microsoft.com/office/officeart/2016/7/layout/RepeatingBendingProcessNew"/>
    <dgm:cxn modelId="{7A68F76D-A16F-4C5F-9D58-8B07447930E8}" srcId="{EDCDBD72-E93B-421D-890F-F17EDB581D0F}" destId="{9BC994F6-3234-46F7-93A2-4AAC22CAAD6A}" srcOrd="5" destOrd="0" parTransId="{F119A347-D55E-43B8-9240-855BD2905CC7}" sibTransId="{BE233FC2-E89B-4F8E-8772-E4DB88905017}"/>
    <dgm:cxn modelId="{913A2F54-A400-41A0-99A7-02DE49AEF738}" type="presOf" srcId="{C85245CD-1966-4E85-989C-53D5C3265D5D}" destId="{E95D7476-9A7F-486B-AA3D-BC9A931B7E6F}" srcOrd="0" destOrd="0" presId="urn:microsoft.com/office/officeart/2016/7/layout/RepeatingBendingProcessNew"/>
    <dgm:cxn modelId="{304C8756-DF43-4771-BCB6-F027D21046E2}" type="presOf" srcId="{76BAF848-893E-4B0F-8412-72F7CE311FBC}" destId="{E0F7A4F2-A4AB-4ECB-87DF-10BF1BB1C525}" srcOrd="1" destOrd="0" presId="urn:microsoft.com/office/officeart/2016/7/layout/RepeatingBendingProcessNew"/>
    <dgm:cxn modelId="{480DE67A-7A42-459F-8771-DF55653CD062}" type="presOf" srcId="{DA3A6D2C-BEA0-40CC-A611-7A11D9CC2D70}" destId="{61597C9B-260F-40A9-8C7E-646253C1BE97}" srcOrd="0" destOrd="0" presId="urn:microsoft.com/office/officeart/2016/7/layout/RepeatingBendingProcessNew"/>
    <dgm:cxn modelId="{5E9F7684-899F-47ED-9CA3-0CDB189413A1}" type="presOf" srcId="{007AC79A-D50A-4815-9A56-A9FB9F45CD31}" destId="{ABDEB784-9F6F-487F-A9B8-CE03C5BCF753}" srcOrd="0" destOrd="0" presId="urn:microsoft.com/office/officeart/2016/7/layout/RepeatingBendingProcessNew"/>
    <dgm:cxn modelId="{27875A93-2D5A-42A6-BBA8-E9CD2D9A0C79}" srcId="{EDCDBD72-E93B-421D-890F-F17EDB581D0F}" destId="{C85245CD-1966-4E85-989C-53D5C3265D5D}" srcOrd="4" destOrd="0" parTransId="{642B2B8D-89B4-4AFF-BC44-90D8CB34C307}" sibTransId="{76BAF848-893E-4B0F-8412-72F7CE311FBC}"/>
    <dgm:cxn modelId="{D09B01B0-CD56-49CC-AE18-6B9D00B8CD7C}" type="presOf" srcId="{EDCDBD72-E93B-421D-890F-F17EDB581D0F}" destId="{D328594D-D066-4AE9-8104-1DADCCC47F9C}" srcOrd="0" destOrd="0" presId="urn:microsoft.com/office/officeart/2016/7/layout/RepeatingBendingProcessNew"/>
    <dgm:cxn modelId="{2615A6BF-1D99-4F5B-9142-37194084BBC9}" type="presOf" srcId="{2CCBBD0C-39B6-4451-9F8D-5A812EACC0BE}" destId="{709B07B2-57F7-4EE2-8168-890EF2B55C82}" srcOrd="0" destOrd="0" presId="urn:microsoft.com/office/officeart/2016/7/layout/RepeatingBendingProcessNew"/>
    <dgm:cxn modelId="{BBCF34C5-43EB-4470-8902-CFB066291DAC}" type="presOf" srcId="{4A8B66FD-1872-436E-8471-F1960B5986C1}" destId="{D2C99D88-1B2A-4F77-9BEB-15AAFE4B71D9}" srcOrd="0" destOrd="0" presId="urn:microsoft.com/office/officeart/2016/7/layout/RepeatingBendingProcessNew"/>
    <dgm:cxn modelId="{BA328DC9-7F33-452E-830E-B0C8984BD987}" type="presOf" srcId="{B2A06597-4A1E-4084-AAA1-B6756E6AD7DD}" destId="{281EB9C9-CA2C-4197-9304-D0F154CED2AC}" srcOrd="0" destOrd="0" presId="urn:microsoft.com/office/officeart/2016/7/layout/RepeatingBendingProcessNew"/>
    <dgm:cxn modelId="{5B618EF2-96A7-4907-A09D-8353767CFF05}" type="presOf" srcId="{9BC994F6-3234-46F7-93A2-4AAC22CAAD6A}" destId="{9E1ADA81-777D-4A9B-9D80-254AC7E3DB8A}" srcOrd="0" destOrd="0" presId="urn:microsoft.com/office/officeart/2016/7/layout/RepeatingBendingProcessNew"/>
    <dgm:cxn modelId="{C8FFEBF8-AC85-4225-A219-13829EED3B78}" type="presOf" srcId="{76BAF848-893E-4B0F-8412-72F7CE311FBC}" destId="{1E1B9B12-7D1C-4297-9A6B-0CC252A37B36}" srcOrd="0" destOrd="0" presId="urn:microsoft.com/office/officeart/2016/7/layout/RepeatingBendingProcessNew"/>
    <dgm:cxn modelId="{ECD43B92-F809-4E03-8F8A-B084B5A1F7BC}" type="presParOf" srcId="{D328594D-D066-4AE9-8104-1DADCCC47F9C}" destId="{ABDEB784-9F6F-487F-A9B8-CE03C5BCF753}" srcOrd="0" destOrd="0" presId="urn:microsoft.com/office/officeart/2016/7/layout/RepeatingBendingProcessNew"/>
    <dgm:cxn modelId="{BE1515A5-23F2-4848-955E-484B4B992F2C}" type="presParOf" srcId="{D328594D-D066-4AE9-8104-1DADCCC47F9C}" destId="{42CAF35C-2E4C-4A14-B292-3DA4E3C46C06}" srcOrd="1" destOrd="0" presId="urn:microsoft.com/office/officeart/2016/7/layout/RepeatingBendingProcessNew"/>
    <dgm:cxn modelId="{3036B461-53C5-481C-98F1-846BB5F63ECC}" type="presParOf" srcId="{42CAF35C-2E4C-4A14-B292-3DA4E3C46C06}" destId="{8C92CDA5-D166-44C0-B23F-8825A535A159}" srcOrd="0" destOrd="0" presId="urn:microsoft.com/office/officeart/2016/7/layout/RepeatingBendingProcessNew"/>
    <dgm:cxn modelId="{B48D026F-BBCD-495A-AA8B-9EEBCD6C2B79}" type="presParOf" srcId="{D328594D-D066-4AE9-8104-1DADCCC47F9C}" destId="{D0957E2D-5529-4AAB-B6FA-50201F6A5E3E}" srcOrd="2" destOrd="0" presId="urn:microsoft.com/office/officeart/2016/7/layout/RepeatingBendingProcessNew"/>
    <dgm:cxn modelId="{BDB12FA0-DA82-4E3C-B46C-72B9D496C8D0}" type="presParOf" srcId="{D328594D-D066-4AE9-8104-1DADCCC47F9C}" destId="{709B07B2-57F7-4EE2-8168-890EF2B55C82}" srcOrd="3" destOrd="0" presId="urn:microsoft.com/office/officeart/2016/7/layout/RepeatingBendingProcessNew"/>
    <dgm:cxn modelId="{C06946BA-79FB-4ED3-A418-1340DBC88D6B}" type="presParOf" srcId="{709B07B2-57F7-4EE2-8168-890EF2B55C82}" destId="{03B72A3C-597E-4424-838E-3F2C638F35A5}" srcOrd="0" destOrd="0" presId="urn:microsoft.com/office/officeart/2016/7/layout/RepeatingBendingProcessNew"/>
    <dgm:cxn modelId="{F9213C9E-FE2B-4834-8036-C1F356141B08}" type="presParOf" srcId="{D328594D-D066-4AE9-8104-1DADCCC47F9C}" destId="{DA53776A-9E2B-4684-91F3-2509BDE20385}" srcOrd="4" destOrd="0" presId="urn:microsoft.com/office/officeart/2016/7/layout/RepeatingBendingProcessNew"/>
    <dgm:cxn modelId="{C6495604-AD6D-4D89-9989-3C516D00C9E5}" type="presParOf" srcId="{D328594D-D066-4AE9-8104-1DADCCC47F9C}" destId="{61597C9B-260F-40A9-8C7E-646253C1BE97}" srcOrd="5" destOrd="0" presId="urn:microsoft.com/office/officeart/2016/7/layout/RepeatingBendingProcessNew"/>
    <dgm:cxn modelId="{134F4E60-E615-4773-AAFA-819788743138}" type="presParOf" srcId="{61597C9B-260F-40A9-8C7E-646253C1BE97}" destId="{124C2B1C-4105-4AD7-BB0E-B74140271F5B}" srcOrd="0" destOrd="0" presId="urn:microsoft.com/office/officeart/2016/7/layout/RepeatingBendingProcessNew"/>
    <dgm:cxn modelId="{7313F8C5-D368-4BC5-8AC8-0AFC684BA7EB}" type="presParOf" srcId="{D328594D-D066-4AE9-8104-1DADCCC47F9C}" destId="{281EB9C9-CA2C-4197-9304-D0F154CED2AC}" srcOrd="6" destOrd="0" presId="urn:microsoft.com/office/officeart/2016/7/layout/RepeatingBendingProcessNew"/>
    <dgm:cxn modelId="{C8CB7CB2-51E6-4522-B38F-569617CFE87F}" type="presParOf" srcId="{D328594D-D066-4AE9-8104-1DADCCC47F9C}" destId="{D2C99D88-1B2A-4F77-9BEB-15AAFE4B71D9}" srcOrd="7" destOrd="0" presId="urn:microsoft.com/office/officeart/2016/7/layout/RepeatingBendingProcessNew"/>
    <dgm:cxn modelId="{D3E1FFBE-DAFD-4F57-8AA0-D511A80AAE63}" type="presParOf" srcId="{D2C99D88-1B2A-4F77-9BEB-15AAFE4B71D9}" destId="{99F41C45-A9F1-4122-9B7A-22E7DE55302B}" srcOrd="0" destOrd="0" presId="urn:microsoft.com/office/officeart/2016/7/layout/RepeatingBendingProcessNew"/>
    <dgm:cxn modelId="{84E00698-B244-441C-8D8A-8DEB511237C0}" type="presParOf" srcId="{D328594D-D066-4AE9-8104-1DADCCC47F9C}" destId="{E95D7476-9A7F-486B-AA3D-BC9A931B7E6F}" srcOrd="8" destOrd="0" presId="urn:microsoft.com/office/officeart/2016/7/layout/RepeatingBendingProcessNew"/>
    <dgm:cxn modelId="{CE0AE616-1D81-4F23-A0B2-BE8141BC259F}" type="presParOf" srcId="{D328594D-D066-4AE9-8104-1DADCCC47F9C}" destId="{1E1B9B12-7D1C-4297-9A6B-0CC252A37B36}" srcOrd="9" destOrd="0" presId="urn:microsoft.com/office/officeart/2016/7/layout/RepeatingBendingProcessNew"/>
    <dgm:cxn modelId="{4CD4052D-2FCF-4CFF-ACDB-6E6F85C1F4F5}" type="presParOf" srcId="{1E1B9B12-7D1C-4297-9A6B-0CC252A37B36}" destId="{E0F7A4F2-A4AB-4ECB-87DF-10BF1BB1C525}" srcOrd="0" destOrd="0" presId="urn:microsoft.com/office/officeart/2016/7/layout/RepeatingBendingProcessNew"/>
    <dgm:cxn modelId="{E1EC4D63-ADDE-4415-BB93-2448CC61B624}" type="presParOf" srcId="{D328594D-D066-4AE9-8104-1DADCCC47F9C}" destId="{9E1ADA81-777D-4A9B-9D80-254AC7E3DB8A}"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CDBD72-E93B-421D-890F-F17EDB581D0F}"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9BC994F6-3234-46F7-93A2-4AAC22CAAD6A}">
      <dgm:prSet phldr="0"/>
      <dgm:spPr/>
      <dgm:t>
        <a:bodyPr/>
        <a:lstStyle/>
        <a:p>
          <a:pPr rtl="0"/>
          <a:r>
            <a:rPr lang="en-US" cap="all" dirty="0"/>
            <a:t>So, there must be two parts to the data-acquisition process, “fake news” and  “real news”.</a:t>
          </a:r>
        </a:p>
      </dgm:t>
    </dgm:pt>
    <dgm:pt modelId="{F119A347-D55E-43B8-9240-855BD2905CC7}" type="parTrans" cxnId="{7A68F76D-A16F-4C5F-9D58-8B07447930E8}">
      <dgm:prSet/>
      <dgm:spPr/>
    </dgm:pt>
    <dgm:pt modelId="{BE233FC2-E89B-4F8E-8772-E4DB88905017}" type="sibTrans" cxnId="{7A68F76D-A16F-4C5F-9D58-8B07447930E8}">
      <dgm:prSet/>
      <dgm:spPr/>
      <dgm:t>
        <a:bodyPr/>
        <a:lstStyle/>
        <a:p>
          <a:endParaRPr lang="en-US"/>
        </a:p>
      </dgm:t>
    </dgm:pt>
    <dgm:pt modelId="{D860CCFE-98AF-4D87-B421-D767D5A13280}">
      <dgm:prSet phldr="0"/>
      <dgm:spPr/>
      <dgm:t>
        <a:bodyPr/>
        <a:lstStyle/>
        <a:p>
          <a:pPr rtl="0"/>
          <a:r>
            <a:rPr lang="en-US" cap="all" dirty="0"/>
            <a:t>Collecting the fake news was easy as Kaggle released a fake news dataset consisting of 13,000 articles published during the 2016 election cycle.</a:t>
          </a:r>
          <a:endParaRPr lang="en-US" cap="all" dirty="0">
            <a:latin typeface="Goudy Old Style"/>
          </a:endParaRPr>
        </a:p>
      </dgm:t>
    </dgm:pt>
    <dgm:pt modelId="{FBEE6FD7-9282-4254-83A8-ED196231DD00}" type="parTrans" cxnId="{CEDD03BB-44BD-4A94-B3AD-A8A7802B9BF6}">
      <dgm:prSet/>
      <dgm:spPr/>
    </dgm:pt>
    <dgm:pt modelId="{6A2ED7AB-BDC0-438A-9BB6-A9BD546B3CA2}" type="sibTrans" cxnId="{CEDD03BB-44BD-4A94-B3AD-A8A7802B9BF6}">
      <dgm:prSet/>
      <dgm:spPr/>
      <dgm:t>
        <a:bodyPr/>
        <a:lstStyle/>
        <a:p>
          <a:endParaRPr lang="en-US"/>
        </a:p>
      </dgm:t>
    </dgm:pt>
    <dgm:pt modelId="{9197F2AD-55F7-49C7-A0FD-6C22FBCBD35B}">
      <dgm:prSet phldr="0"/>
      <dgm:spPr/>
      <dgm:t>
        <a:bodyPr/>
        <a:lstStyle/>
        <a:p>
          <a:pPr rtl="0"/>
          <a:r>
            <a:rPr lang="en-US" cap="all" dirty="0"/>
            <a:t> Now the later part is very difficult. </a:t>
          </a:r>
          <a:endParaRPr lang="en-US" cap="all" dirty="0">
            <a:latin typeface="Goudy Old Style"/>
          </a:endParaRPr>
        </a:p>
      </dgm:t>
    </dgm:pt>
    <dgm:pt modelId="{B16C7500-F7E7-4DE6-BDBB-650A6B7AAF5A}" type="parTrans" cxnId="{C2278D3A-98A5-484D-BA45-A6AF003A3409}">
      <dgm:prSet/>
      <dgm:spPr/>
    </dgm:pt>
    <dgm:pt modelId="{F9D52DA1-8355-4CF3-B7DE-71C6CF245654}" type="sibTrans" cxnId="{C2278D3A-98A5-484D-BA45-A6AF003A3409}">
      <dgm:prSet/>
      <dgm:spPr/>
      <dgm:t>
        <a:bodyPr/>
        <a:lstStyle/>
        <a:p>
          <a:endParaRPr lang="en-US"/>
        </a:p>
      </dgm:t>
    </dgm:pt>
    <dgm:pt modelId="{F6D6F975-8A7C-4B55-AA33-C0070C9859E7}">
      <dgm:prSet phldr="0"/>
      <dgm:spPr/>
      <dgm:t>
        <a:bodyPr/>
        <a:lstStyle/>
        <a:p>
          <a:pPr rtl="0"/>
          <a:r>
            <a:rPr lang="en-US" cap="all" dirty="0"/>
            <a:t> That is to get the real news for the fake news dataset. It requires huge work around many Sites because it was the only way to do web scraping thousands of articles from numerous websites.</a:t>
          </a:r>
          <a:endParaRPr lang="en-US" cap="all" dirty="0">
            <a:latin typeface="Goudy Old Style"/>
          </a:endParaRPr>
        </a:p>
      </dgm:t>
    </dgm:pt>
    <dgm:pt modelId="{EE394CD6-A477-4953-BFFC-5420000890C8}" type="parTrans" cxnId="{F696E01E-1D32-4B86-B3A6-903484E342BA}">
      <dgm:prSet/>
      <dgm:spPr/>
    </dgm:pt>
    <dgm:pt modelId="{A62D8912-884C-44D2-9785-734854F3FE04}" type="sibTrans" cxnId="{F696E01E-1D32-4B86-B3A6-903484E342BA}">
      <dgm:prSet/>
      <dgm:spPr/>
      <dgm:t>
        <a:bodyPr/>
        <a:lstStyle/>
        <a:p>
          <a:endParaRPr lang="en-US"/>
        </a:p>
      </dgm:t>
    </dgm:pt>
    <dgm:pt modelId="{156DCE5F-D71A-486B-980D-6DE08C77953B}">
      <dgm:prSet phldr="0"/>
      <dgm:spPr/>
      <dgm:t>
        <a:bodyPr/>
        <a:lstStyle/>
        <a:p>
          <a:pPr rtl="0"/>
          <a:r>
            <a:rPr lang="en-US" cap="all" dirty="0"/>
            <a:t> With the help of web scraping a total of 5279 articles, real news dataset was generated, mostly from media organizations (New York Times, WSJ, Bloomberg, NPR, and the Guardian) which were published around 2015 – 2016.</a:t>
          </a:r>
          <a:endParaRPr lang="en-US" cap="all" dirty="0">
            <a:latin typeface="Goudy Old Style"/>
          </a:endParaRPr>
        </a:p>
      </dgm:t>
    </dgm:pt>
    <dgm:pt modelId="{292B5A05-080C-4F4C-AC87-8112995FA861}" type="parTrans" cxnId="{24CE444C-A1EC-4A5C-9556-DB83C738CD9F}">
      <dgm:prSet/>
      <dgm:spPr/>
    </dgm:pt>
    <dgm:pt modelId="{BE153407-4E76-4E77-8D65-54B1F0913BEE}" type="sibTrans" cxnId="{24CE444C-A1EC-4A5C-9556-DB83C738CD9F}">
      <dgm:prSet/>
      <dgm:spPr/>
      <dgm:t>
        <a:bodyPr/>
        <a:lstStyle/>
        <a:p>
          <a:endParaRPr lang="en-US"/>
        </a:p>
      </dgm:t>
    </dgm:pt>
    <dgm:pt modelId="{0B15B0AF-2018-456F-9A3E-2B45E13B79B6}" type="pres">
      <dgm:prSet presAssocID="{EDCDBD72-E93B-421D-890F-F17EDB581D0F}" presName="Name0" presStyleCnt="0">
        <dgm:presLayoutVars>
          <dgm:dir/>
          <dgm:resizeHandles val="exact"/>
        </dgm:presLayoutVars>
      </dgm:prSet>
      <dgm:spPr/>
    </dgm:pt>
    <dgm:pt modelId="{6DFEDB11-B7F2-4FDC-9ED7-9CD69965BCC8}" type="pres">
      <dgm:prSet presAssocID="{9BC994F6-3234-46F7-93A2-4AAC22CAAD6A}" presName="node" presStyleLbl="node1" presStyleIdx="0" presStyleCnt="5">
        <dgm:presLayoutVars>
          <dgm:bulletEnabled val="1"/>
        </dgm:presLayoutVars>
      </dgm:prSet>
      <dgm:spPr/>
    </dgm:pt>
    <dgm:pt modelId="{029E4008-773B-4C01-B093-E878C8A6CFCF}" type="pres">
      <dgm:prSet presAssocID="{BE233FC2-E89B-4F8E-8772-E4DB88905017}" presName="sibTrans" presStyleLbl="sibTrans1D1" presStyleIdx="0" presStyleCnt="4"/>
      <dgm:spPr/>
    </dgm:pt>
    <dgm:pt modelId="{529512F4-767A-4FA7-8699-F322CC48D3B8}" type="pres">
      <dgm:prSet presAssocID="{BE233FC2-E89B-4F8E-8772-E4DB88905017}" presName="connectorText" presStyleLbl="sibTrans1D1" presStyleIdx="0" presStyleCnt="4"/>
      <dgm:spPr/>
    </dgm:pt>
    <dgm:pt modelId="{8998E958-6355-48B1-A816-5BBCD24100DD}" type="pres">
      <dgm:prSet presAssocID="{D860CCFE-98AF-4D87-B421-D767D5A13280}" presName="node" presStyleLbl="node1" presStyleIdx="1" presStyleCnt="5">
        <dgm:presLayoutVars>
          <dgm:bulletEnabled val="1"/>
        </dgm:presLayoutVars>
      </dgm:prSet>
      <dgm:spPr/>
    </dgm:pt>
    <dgm:pt modelId="{BC2E8A4B-1A36-49DE-B5FF-686434F18082}" type="pres">
      <dgm:prSet presAssocID="{6A2ED7AB-BDC0-438A-9BB6-A9BD546B3CA2}" presName="sibTrans" presStyleLbl="sibTrans1D1" presStyleIdx="1" presStyleCnt="4"/>
      <dgm:spPr/>
    </dgm:pt>
    <dgm:pt modelId="{AEE57EE4-7474-4418-BBFD-2D4F2FE22A8A}" type="pres">
      <dgm:prSet presAssocID="{6A2ED7AB-BDC0-438A-9BB6-A9BD546B3CA2}" presName="connectorText" presStyleLbl="sibTrans1D1" presStyleIdx="1" presStyleCnt="4"/>
      <dgm:spPr/>
    </dgm:pt>
    <dgm:pt modelId="{B2AC75D9-0ECB-4466-9260-61535F1D79DF}" type="pres">
      <dgm:prSet presAssocID="{9197F2AD-55F7-49C7-A0FD-6C22FBCBD35B}" presName="node" presStyleLbl="node1" presStyleIdx="2" presStyleCnt="5">
        <dgm:presLayoutVars>
          <dgm:bulletEnabled val="1"/>
        </dgm:presLayoutVars>
      </dgm:prSet>
      <dgm:spPr/>
    </dgm:pt>
    <dgm:pt modelId="{3E475E34-F440-495B-AC70-89AB8C41693E}" type="pres">
      <dgm:prSet presAssocID="{F9D52DA1-8355-4CF3-B7DE-71C6CF245654}" presName="sibTrans" presStyleLbl="sibTrans1D1" presStyleIdx="2" presStyleCnt="4"/>
      <dgm:spPr/>
    </dgm:pt>
    <dgm:pt modelId="{90CA9DF3-56BC-4E24-9931-87E75C48BF0C}" type="pres">
      <dgm:prSet presAssocID="{F9D52DA1-8355-4CF3-B7DE-71C6CF245654}" presName="connectorText" presStyleLbl="sibTrans1D1" presStyleIdx="2" presStyleCnt="4"/>
      <dgm:spPr/>
    </dgm:pt>
    <dgm:pt modelId="{E5720BA2-8773-49EA-9371-7AF0D481A03D}" type="pres">
      <dgm:prSet presAssocID="{F6D6F975-8A7C-4B55-AA33-C0070C9859E7}" presName="node" presStyleLbl="node1" presStyleIdx="3" presStyleCnt="5">
        <dgm:presLayoutVars>
          <dgm:bulletEnabled val="1"/>
        </dgm:presLayoutVars>
      </dgm:prSet>
      <dgm:spPr/>
    </dgm:pt>
    <dgm:pt modelId="{CE4173CF-36FB-4AAC-BA53-A4E909B34CF8}" type="pres">
      <dgm:prSet presAssocID="{A62D8912-884C-44D2-9785-734854F3FE04}" presName="sibTrans" presStyleLbl="sibTrans1D1" presStyleIdx="3" presStyleCnt="4"/>
      <dgm:spPr/>
    </dgm:pt>
    <dgm:pt modelId="{257C9731-F951-4457-B11C-EFE7B002ACF9}" type="pres">
      <dgm:prSet presAssocID="{A62D8912-884C-44D2-9785-734854F3FE04}" presName="connectorText" presStyleLbl="sibTrans1D1" presStyleIdx="3" presStyleCnt="4"/>
      <dgm:spPr/>
    </dgm:pt>
    <dgm:pt modelId="{1663328B-89ED-4DE8-8363-8CEA57269094}" type="pres">
      <dgm:prSet presAssocID="{156DCE5F-D71A-486B-980D-6DE08C77953B}" presName="node" presStyleLbl="node1" presStyleIdx="4" presStyleCnt="5">
        <dgm:presLayoutVars>
          <dgm:bulletEnabled val="1"/>
        </dgm:presLayoutVars>
      </dgm:prSet>
      <dgm:spPr/>
    </dgm:pt>
  </dgm:ptLst>
  <dgm:cxnLst>
    <dgm:cxn modelId="{03532F0D-2A82-4615-AAD1-622021B5ACBC}" type="presOf" srcId="{F9D52DA1-8355-4CF3-B7DE-71C6CF245654}" destId="{3E475E34-F440-495B-AC70-89AB8C41693E}" srcOrd="0" destOrd="0" presId="urn:microsoft.com/office/officeart/2016/7/layout/RepeatingBendingProcessNew"/>
    <dgm:cxn modelId="{F696E01E-1D32-4B86-B3A6-903484E342BA}" srcId="{EDCDBD72-E93B-421D-890F-F17EDB581D0F}" destId="{F6D6F975-8A7C-4B55-AA33-C0070C9859E7}" srcOrd="3" destOrd="0" parTransId="{EE394CD6-A477-4953-BFFC-5420000890C8}" sibTransId="{A62D8912-884C-44D2-9785-734854F3FE04}"/>
    <dgm:cxn modelId="{31E55A26-4008-489C-BD7A-E95D20AE97F2}" type="presOf" srcId="{156DCE5F-D71A-486B-980D-6DE08C77953B}" destId="{1663328B-89ED-4DE8-8363-8CEA57269094}" srcOrd="0" destOrd="0" presId="urn:microsoft.com/office/officeart/2016/7/layout/RepeatingBendingProcessNew"/>
    <dgm:cxn modelId="{C2278D3A-98A5-484D-BA45-A6AF003A3409}" srcId="{EDCDBD72-E93B-421D-890F-F17EDB581D0F}" destId="{9197F2AD-55F7-49C7-A0FD-6C22FBCBD35B}" srcOrd="2" destOrd="0" parTransId="{B16C7500-F7E7-4DE6-BDBB-650A6B7AAF5A}" sibTransId="{F9D52DA1-8355-4CF3-B7DE-71C6CF245654}"/>
    <dgm:cxn modelId="{4BAC1B3B-F0B4-46BE-8EF1-8A2861159B0E}" type="presOf" srcId="{A62D8912-884C-44D2-9785-734854F3FE04}" destId="{257C9731-F951-4457-B11C-EFE7B002ACF9}" srcOrd="1" destOrd="0" presId="urn:microsoft.com/office/officeart/2016/7/layout/RepeatingBendingProcessNew"/>
    <dgm:cxn modelId="{F1894742-00F2-439B-87A5-A04F8D4E3108}" type="presOf" srcId="{EDCDBD72-E93B-421D-890F-F17EDB581D0F}" destId="{0B15B0AF-2018-456F-9A3E-2B45E13B79B6}" srcOrd="0" destOrd="0" presId="urn:microsoft.com/office/officeart/2016/7/layout/RepeatingBendingProcessNew"/>
    <dgm:cxn modelId="{142EB567-BC14-4AE0-B164-229E6FDF6477}" type="presOf" srcId="{F6D6F975-8A7C-4B55-AA33-C0070C9859E7}" destId="{E5720BA2-8773-49EA-9371-7AF0D481A03D}" srcOrd="0" destOrd="0" presId="urn:microsoft.com/office/officeart/2016/7/layout/RepeatingBendingProcessNew"/>
    <dgm:cxn modelId="{24CE444C-A1EC-4A5C-9556-DB83C738CD9F}" srcId="{EDCDBD72-E93B-421D-890F-F17EDB581D0F}" destId="{156DCE5F-D71A-486B-980D-6DE08C77953B}" srcOrd="4" destOrd="0" parTransId="{292B5A05-080C-4F4C-AC87-8112995FA861}" sibTransId="{BE153407-4E76-4E77-8D65-54B1F0913BEE}"/>
    <dgm:cxn modelId="{7A68F76D-A16F-4C5F-9D58-8B07447930E8}" srcId="{EDCDBD72-E93B-421D-890F-F17EDB581D0F}" destId="{9BC994F6-3234-46F7-93A2-4AAC22CAAD6A}" srcOrd="0" destOrd="0" parTransId="{F119A347-D55E-43B8-9240-855BD2905CC7}" sibTransId="{BE233FC2-E89B-4F8E-8772-E4DB88905017}"/>
    <dgm:cxn modelId="{225E1D74-53B7-49EE-927D-C4541980D6DB}" type="presOf" srcId="{6A2ED7AB-BDC0-438A-9BB6-A9BD546B3CA2}" destId="{AEE57EE4-7474-4418-BBFD-2D4F2FE22A8A}" srcOrd="1" destOrd="0" presId="urn:microsoft.com/office/officeart/2016/7/layout/RepeatingBendingProcessNew"/>
    <dgm:cxn modelId="{5FE43077-A77F-46B4-BF29-C9541672D1F6}" type="presOf" srcId="{9BC994F6-3234-46F7-93A2-4AAC22CAAD6A}" destId="{6DFEDB11-B7F2-4FDC-9ED7-9CD69965BCC8}" srcOrd="0" destOrd="0" presId="urn:microsoft.com/office/officeart/2016/7/layout/RepeatingBendingProcessNew"/>
    <dgm:cxn modelId="{8041697A-6E56-47D3-9F0D-74543516E3DE}" type="presOf" srcId="{6A2ED7AB-BDC0-438A-9BB6-A9BD546B3CA2}" destId="{BC2E8A4B-1A36-49DE-B5FF-686434F18082}" srcOrd="0" destOrd="0" presId="urn:microsoft.com/office/officeart/2016/7/layout/RepeatingBendingProcessNew"/>
    <dgm:cxn modelId="{4463C58C-BF39-411B-BAFA-6BEAC2D36833}" type="presOf" srcId="{F9D52DA1-8355-4CF3-B7DE-71C6CF245654}" destId="{90CA9DF3-56BC-4E24-9931-87E75C48BF0C}" srcOrd="1" destOrd="0" presId="urn:microsoft.com/office/officeart/2016/7/layout/RepeatingBendingProcessNew"/>
    <dgm:cxn modelId="{D9B4DCA5-01F5-4DB5-A73B-F8AD67EB6134}" type="presOf" srcId="{BE233FC2-E89B-4F8E-8772-E4DB88905017}" destId="{529512F4-767A-4FA7-8699-F322CC48D3B8}" srcOrd="1" destOrd="0" presId="urn:microsoft.com/office/officeart/2016/7/layout/RepeatingBendingProcessNew"/>
    <dgm:cxn modelId="{8EA350B5-A1E7-4A91-B74D-438B3CD4BD0B}" type="presOf" srcId="{BE233FC2-E89B-4F8E-8772-E4DB88905017}" destId="{029E4008-773B-4C01-B093-E878C8A6CFCF}" srcOrd="0" destOrd="0" presId="urn:microsoft.com/office/officeart/2016/7/layout/RepeatingBendingProcessNew"/>
    <dgm:cxn modelId="{CEDD03BB-44BD-4A94-B3AD-A8A7802B9BF6}" srcId="{EDCDBD72-E93B-421D-890F-F17EDB581D0F}" destId="{D860CCFE-98AF-4D87-B421-D767D5A13280}" srcOrd="1" destOrd="0" parTransId="{FBEE6FD7-9282-4254-83A8-ED196231DD00}" sibTransId="{6A2ED7AB-BDC0-438A-9BB6-A9BD546B3CA2}"/>
    <dgm:cxn modelId="{6D65EBBF-B869-4134-86C3-57074C06D0BA}" type="presOf" srcId="{A62D8912-884C-44D2-9785-734854F3FE04}" destId="{CE4173CF-36FB-4AAC-BA53-A4E909B34CF8}" srcOrd="0" destOrd="0" presId="urn:microsoft.com/office/officeart/2016/7/layout/RepeatingBendingProcessNew"/>
    <dgm:cxn modelId="{B51003CC-7C25-4D5C-A097-CB873F6350FC}" type="presOf" srcId="{D860CCFE-98AF-4D87-B421-D767D5A13280}" destId="{8998E958-6355-48B1-A816-5BBCD24100DD}" srcOrd="0" destOrd="0" presId="urn:microsoft.com/office/officeart/2016/7/layout/RepeatingBendingProcessNew"/>
    <dgm:cxn modelId="{4A78C6CF-8426-4057-AD1D-28C6DE7E26E9}" type="presOf" srcId="{9197F2AD-55F7-49C7-A0FD-6C22FBCBD35B}" destId="{B2AC75D9-0ECB-4466-9260-61535F1D79DF}" srcOrd="0" destOrd="0" presId="urn:microsoft.com/office/officeart/2016/7/layout/RepeatingBendingProcessNew"/>
    <dgm:cxn modelId="{E0E82BAD-1ADE-4391-9AD0-312A779E5227}" type="presParOf" srcId="{0B15B0AF-2018-456F-9A3E-2B45E13B79B6}" destId="{6DFEDB11-B7F2-4FDC-9ED7-9CD69965BCC8}" srcOrd="0" destOrd="0" presId="urn:microsoft.com/office/officeart/2016/7/layout/RepeatingBendingProcessNew"/>
    <dgm:cxn modelId="{9E75C97E-3570-4CFA-BB12-D7312A882C01}" type="presParOf" srcId="{0B15B0AF-2018-456F-9A3E-2B45E13B79B6}" destId="{029E4008-773B-4C01-B093-E878C8A6CFCF}" srcOrd="1" destOrd="0" presId="urn:microsoft.com/office/officeart/2016/7/layout/RepeatingBendingProcessNew"/>
    <dgm:cxn modelId="{3893B9F0-0C5B-49FE-982C-E9EC3F2DAB42}" type="presParOf" srcId="{029E4008-773B-4C01-B093-E878C8A6CFCF}" destId="{529512F4-767A-4FA7-8699-F322CC48D3B8}" srcOrd="0" destOrd="0" presId="urn:microsoft.com/office/officeart/2016/7/layout/RepeatingBendingProcessNew"/>
    <dgm:cxn modelId="{F1C408E2-8E0C-49FB-AD56-AAA93DAB8413}" type="presParOf" srcId="{0B15B0AF-2018-456F-9A3E-2B45E13B79B6}" destId="{8998E958-6355-48B1-A816-5BBCD24100DD}" srcOrd="2" destOrd="0" presId="urn:microsoft.com/office/officeart/2016/7/layout/RepeatingBendingProcessNew"/>
    <dgm:cxn modelId="{5A2B1305-CE07-48AE-B92B-D727E54447B1}" type="presParOf" srcId="{0B15B0AF-2018-456F-9A3E-2B45E13B79B6}" destId="{BC2E8A4B-1A36-49DE-B5FF-686434F18082}" srcOrd="3" destOrd="0" presId="urn:microsoft.com/office/officeart/2016/7/layout/RepeatingBendingProcessNew"/>
    <dgm:cxn modelId="{B93EB404-55BF-490E-BC72-8A19E705EBAE}" type="presParOf" srcId="{BC2E8A4B-1A36-49DE-B5FF-686434F18082}" destId="{AEE57EE4-7474-4418-BBFD-2D4F2FE22A8A}" srcOrd="0" destOrd="0" presId="urn:microsoft.com/office/officeart/2016/7/layout/RepeatingBendingProcessNew"/>
    <dgm:cxn modelId="{6CD530AF-0810-44FB-AC18-487B13C2A377}" type="presParOf" srcId="{0B15B0AF-2018-456F-9A3E-2B45E13B79B6}" destId="{B2AC75D9-0ECB-4466-9260-61535F1D79DF}" srcOrd="4" destOrd="0" presId="urn:microsoft.com/office/officeart/2016/7/layout/RepeatingBendingProcessNew"/>
    <dgm:cxn modelId="{EC14135C-E0A9-493F-BE95-AB7ED662AC55}" type="presParOf" srcId="{0B15B0AF-2018-456F-9A3E-2B45E13B79B6}" destId="{3E475E34-F440-495B-AC70-89AB8C41693E}" srcOrd="5" destOrd="0" presId="urn:microsoft.com/office/officeart/2016/7/layout/RepeatingBendingProcessNew"/>
    <dgm:cxn modelId="{86A7C65A-D1AC-4B17-BADC-D96ADCA0BD15}" type="presParOf" srcId="{3E475E34-F440-495B-AC70-89AB8C41693E}" destId="{90CA9DF3-56BC-4E24-9931-87E75C48BF0C}" srcOrd="0" destOrd="0" presId="urn:microsoft.com/office/officeart/2016/7/layout/RepeatingBendingProcessNew"/>
    <dgm:cxn modelId="{FFDB279B-EA3A-40D8-B385-C3EA94046150}" type="presParOf" srcId="{0B15B0AF-2018-456F-9A3E-2B45E13B79B6}" destId="{E5720BA2-8773-49EA-9371-7AF0D481A03D}" srcOrd="6" destOrd="0" presId="urn:microsoft.com/office/officeart/2016/7/layout/RepeatingBendingProcessNew"/>
    <dgm:cxn modelId="{C18BCAAD-4FBC-42A0-9A2B-B0DD18F27FC5}" type="presParOf" srcId="{0B15B0AF-2018-456F-9A3E-2B45E13B79B6}" destId="{CE4173CF-36FB-4AAC-BA53-A4E909B34CF8}" srcOrd="7" destOrd="0" presId="urn:microsoft.com/office/officeart/2016/7/layout/RepeatingBendingProcessNew"/>
    <dgm:cxn modelId="{3FB9085A-E21E-480F-AC75-59D8B2380CD3}" type="presParOf" srcId="{CE4173CF-36FB-4AAC-BA53-A4E909B34CF8}" destId="{257C9731-F951-4457-B11C-EFE7B002ACF9}" srcOrd="0" destOrd="0" presId="urn:microsoft.com/office/officeart/2016/7/layout/RepeatingBendingProcessNew"/>
    <dgm:cxn modelId="{69B7B222-3149-440D-8C81-16330D09E6B4}" type="presParOf" srcId="{0B15B0AF-2018-456F-9A3E-2B45E13B79B6}" destId="{1663328B-89ED-4DE8-8363-8CEA57269094}"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1AF628-3AC2-49CC-9AFD-67C114EF69C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6216023-5B2C-4B8A-AAE7-C790F227D52F}">
      <dgm:prSet phldr="0"/>
      <dgm:spPr/>
      <dgm:t>
        <a:bodyPr/>
        <a:lstStyle/>
        <a:p>
          <a:pPr>
            <a:lnSpc>
              <a:spcPct val="100000"/>
            </a:lnSpc>
            <a:defRPr cap="all"/>
          </a:pPr>
          <a:r>
            <a:rPr lang="en-US">
              <a:latin typeface="Goudy Old Style"/>
            </a:rPr>
            <a:t>Google colab</a:t>
          </a:r>
        </a:p>
      </dgm:t>
    </dgm:pt>
    <dgm:pt modelId="{28C1ACC5-9368-483A-877F-18E57B20C183}" type="parTrans" cxnId="{25291889-5807-4C4D-9443-2F8133FB91FB}">
      <dgm:prSet/>
      <dgm:spPr/>
      <dgm:t>
        <a:bodyPr/>
        <a:lstStyle/>
        <a:p>
          <a:endParaRPr lang="en-US"/>
        </a:p>
      </dgm:t>
    </dgm:pt>
    <dgm:pt modelId="{C4AB01EE-0FD3-4C62-B68E-74EAE20262BA}" type="sibTrans" cxnId="{25291889-5807-4C4D-9443-2F8133FB91FB}">
      <dgm:prSet/>
      <dgm:spPr/>
      <dgm:t>
        <a:bodyPr/>
        <a:lstStyle/>
        <a:p>
          <a:endParaRPr lang="en-US"/>
        </a:p>
      </dgm:t>
    </dgm:pt>
    <dgm:pt modelId="{38504562-D993-491A-B9EF-7E01EBCFF9CD}">
      <dgm:prSet phldr="0"/>
      <dgm:spPr/>
      <dgm:t>
        <a:bodyPr/>
        <a:lstStyle/>
        <a:p>
          <a:pPr>
            <a:lnSpc>
              <a:spcPct val="100000"/>
            </a:lnSpc>
            <a:defRPr cap="all"/>
          </a:pPr>
          <a:r>
            <a:rPr lang="en-US"/>
            <a:t>Python</a:t>
          </a:r>
          <a:endParaRPr lang="en-US">
            <a:latin typeface="Goudy Old Style"/>
          </a:endParaRPr>
        </a:p>
      </dgm:t>
    </dgm:pt>
    <dgm:pt modelId="{F9B0211C-BF0A-4E75-B902-FE3FDF5D5450}" type="parTrans" cxnId="{D4BA7EB1-B1D3-41AC-9A00-C5297B4541B3}">
      <dgm:prSet/>
      <dgm:spPr/>
    </dgm:pt>
    <dgm:pt modelId="{38FF23B4-8501-408D-A3AA-B9978E24AA6E}" type="sibTrans" cxnId="{D4BA7EB1-B1D3-41AC-9A00-C5297B4541B3}">
      <dgm:prSet/>
      <dgm:spPr/>
      <dgm:t>
        <a:bodyPr/>
        <a:lstStyle/>
        <a:p>
          <a:endParaRPr lang="en-US"/>
        </a:p>
      </dgm:t>
    </dgm:pt>
    <dgm:pt modelId="{97776627-2443-4F9A-9EF5-4B6EFF2F316E}">
      <dgm:prSet phldr="0"/>
      <dgm:spPr/>
      <dgm:t>
        <a:bodyPr/>
        <a:lstStyle/>
        <a:p>
          <a:pPr>
            <a:lnSpc>
              <a:spcPct val="100000"/>
            </a:lnSpc>
            <a:defRPr cap="all"/>
          </a:pPr>
          <a:r>
            <a:rPr lang="en-US"/>
            <a:t>numpy</a:t>
          </a:r>
        </a:p>
      </dgm:t>
    </dgm:pt>
    <dgm:pt modelId="{3E2E87E8-4782-4DC7-9A55-E99554C0499A}" type="parTrans" cxnId="{D171E20E-7319-451A-8C06-09460EE60EDD}">
      <dgm:prSet/>
      <dgm:spPr/>
    </dgm:pt>
    <dgm:pt modelId="{83F5A307-042B-40C6-9C61-27E88C82413C}" type="sibTrans" cxnId="{D171E20E-7319-451A-8C06-09460EE60EDD}">
      <dgm:prSet/>
      <dgm:spPr/>
      <dgm:t>
        <a:bodyPr/>
        <a:lstStyle/>
        <a:p>
          <a:endParaRPr lang="en-US"/>
        </a:p>
      </dgm:t>
    </dgm:pt>
    <dgm:pt modelId="{F953FE06-8874-4839-B356-E29E33702176}">
      <dgm:prSet phldr="0"/>
      <dgm:spPr/>
      <dgm:t>
        <a:bodyPr/>
        <a:lstStyle/>
        <a:p>
          <a:pPr>
            <a:lnSpc>
              <a:spcPct val="100000"/>
            </a:lnSpc>
            <a:defRPr cap="all"/>
          </a:pPr>
          <a:r>
            <a:rPr lang="en-US"/>
            <a:t>pandas</a:t>
          </a:r>
        </a:p>
      </dgm:t>
    </dgm:pt>
    <dgm:pt modelId="{63FD6B3E-2041-4029-AB11-38A4B72A0B26}" type="parTrans" cxnId="{29A3F13F-1CE6-4B9D-9636-F0201223651D}">
      <dgm:prSet/>
      <dgm:spPr/>
    </dgm:pt>
    <dgm:pt modelId="{7DF895E3-86C7-4E95-96AE-AA31640A0FDD}" type="sibTrans" cxnId="{29A3F13F-1CE6-4B9D-9636-F0201223651D}">
      <dgm:prSet/>
      <dgm:spPr/>
      <dgm:t>
        <a:bodyPr/>
        <a:lstStyle/>
        <a:p>
          <a:endParaRPr lang="en-US"/>
        </a:p>
      </dgm:t>
    </dgm:pt>
    <dgm:pt modelId="{F0D02F67-421E-4AAD-94D3-D4DD2C5E409F}">
      <dgm:prSet phldr="0"/>
      <dgm:spPr/>
      <dgm:t>
        <a:bodyPr/>
        <a:lstStyle/>
        <a:p>
          <a:pPr>
            <a:lnSpc>
              <a:spcPct val="100000"/>
            </a:lnSpc>
            <a:defRPr cap="all"/>
          </a:pPr>
          <a:r>
            <a:rPr lang="en-US" err="1"/>
            <a:t>itertools</a:t>
          </a:r>
        </a:p>
      </dgm:t>
    </dgm:pt>
    <dgm:pt modelId="{50886F70-81BA-4480-8FE8-2F82B0867217}" type="parTrans" cxnId="{266465A7-0C4F-4C3F-A0E5-40DA93044885}">
      <dgm:prSet/>
      <dgm:spPr/>
    </dgm:pt>
    <dgm:pt modelId="{0A439BA1-C3DF-4A3E-9A4E-E7A2A9CF3451}" type="sibTrans" cxnId="{266465A7-0C4F-4C3F-A0E5-40DA93044885}">
      <dgm:prSet/>
      <dgm:spPr/>
      <dgm:t>
        <a:bodyPr/>
        <a:lstStyle/>
        <a:p>
          <a:endParaRPr lang="en-US"/>
        </a:p>
      </dgm:t>
    </dgm:pt>
    <dgm:pt modelId="{F090E485-EF73-4995-93D4-3D3F493CB98D}">
      <dgm:prSet phldr="0"/>
      <dgm:spPr/>
      <dgm:t>
        <a:bodyPr/>
        <a:lstStyle/>
        <a:p>
          <a:pPr>
            <a:lnSpc>
              <a:spcPct val="100000"/>
            </a:lnSpc>
            <a:defRPr cap="all"/>
          </a:pPr>
          <a:r>
            <a:rPr lang="en-US"/>
            <a:t>matplotlib</a:t>
          </a:r>
        </a:p>
      </dgm:t>
    </dgm:pt>
    <dgm:pt modelId="{FDADE967-E858-4620-87C0-B0D92BF19500}" type="parTrans" cxnId="{B52EF219-3899-4A0C-908B-02BF8E265E05}">
      <dgm:prSet/>
      <dgm:spPr/>
    </dgm:pt>
    <dgm:pt modelId="{F815EA31-FD46-4AE4-981C-174D66B736A2}" type="sibTrans" cxnId="{B52EF219-3899-4A0C-908B-02BF8E265E05}">
      <dgm:prSet/>
      <dgm:spPr/>
      <dgm:t>
        <a:bodyPr/>
        <a:lstStyle/>
        <a:p>
          <a:endParaRPr lang="en-US"/>
        </a:p>
      </dgm:t>
    </dgm:pt>
    <dgm:pt modelId="{7918B4B6-CD67-43D5-A392-68B242B3BD47}">
      <dgm:prSet phldr="0"/>
      <dgm:spPr/>
      <dgm:t>
        <a:bodyPr/>
        <a:lstStyle/>
        <a:p>
          <a:pPr>
            <a:lnSpc>
              <a:spcPct val="100000"/>
            </a:lnSpc>
            <a:defRPr cap="all"/>
          </a:pPr>
          <a:r>
            <a:rPr lang="en-US" err="1"/>
            <a:t>sklearn</a:t>
          </a:r>
        </a:p>
      </dgm:t>
    </dgm:pt>
    <dgm:pt modelId="{3D0B2089-4F91-4CBF-AF75-D8F83A94382E}" type="parTrans" cxnId="{72C9CA9B-7C9D-4264-BB67-58553E361676}">
      <dgm:prSet/>
      <dgm:spPr/>
    </dgm:pt>
    <dgm:pt modelId="{9F9D0438-C839-4026-B3D2-616947B1C756}" type="sibTrans" cxnId="{72C9CA9B-7C9D-4264-BB67-58553E361676}">
      <dgm:prSet/>
      <dgm:spPr/>
      <dgm:t>
        <a:bodyPr/>
        <a:lstStyle/>
        <a:p>
          <a:endParaRPr lang="en-US"/>
        </a:p>
      </dgm:t>
    </dgm:pt>
    <dgm:pt modelId="{6B1A958A-D161-446B-8253-F237F5FE0718}">
      <dgm:prSet phldr="0"/>
      <dgm:spPr/>
      <dgm:t>
        <a:bodyPr/>
        <a:lstStyle/>
        <a:p>
          <a:pPr>
            <a:lnSpc>
              <a:spcPct val="100000"/>
            </a:lnSpc>
            <a:defRPr cap="all"/>
          </a:pPr>
          <a:r>
            <a:rPr lang="en-US">
              <a:latin typeface="Goudy Old Style"/>
            </a:rPr>
            <a:t>Dataset from Kaggle</a:t>
          </a:r>
          <a:endParaRPr lang="en-US"/>
        </a:p>
      </dgm:t>
    </dgm:pt>
    <dgm:pt modelId="{24FE9F38-762C-4E0C-BD5A-87CE67C917ED}" type="parTrans" cxnId="{76A99818-51C9-4AB4-8181-78A878052DF3}">
      <dgm:prSet/>
      <dgm:spPr/>
    </dgm:pt>
    <dgm:pt modelId="{F7C3BD1C-C811-40FC-84EA-1FDF8B33FCE6}" type="sibTrans" cxnId="{76A99818-51C9-4AB4-8181-78A878052DF3}">
      <dgm:prSet/>
      <dgm:spPr/>
      <dgm:t>
        <a:bodyPr/>
        <a:lstStyle/>
        <a:p>
          <a:endParaRPr lang="en-US"/>
        </a:p>
      </dgm:t>
    </dgm:pt>
    <dgm:pt modelId="{54C85590-0C1B-466B-9AC6-9B0098E4325D}" type="pres">
      <dgm:prSet presAssocID="{DE1AF628-3AC2-49CC-9AFD-67C114EF69C3}" presName="root" presStyleCnt="0">
        <dgm:presLayoutVars>
          <dgm:dir/>
          <dgm:resizeHandles val="exact"/>
        </dgm:presLayoutVars>
      </dgm:prSet>
      <dgm:spPr/>
    </dgm:pt>
    <dgm:pt modelId="{556F6DD1-2392-41B3-89E8-AC3D75426519}" type="pres">
      <dgm:prSet presAssocID="{38504562-D993-491A-B9EF-7E01EBCFF9CD}" presName="compNode" presStyleCnt="0"/>
      <dgm:spPr/>
    </dgm:pt>
    <dgm:pt modelId="{55F7583C-4F29-4740-B5E8-337CF5B3C087}" type="pres">
      <dgm:prSet presAssocID="{38504562-D993-491A-B9EF-7E01EBCFF9CD}" presName="iconBgRect" presStyleLbl="bgShp" presStyleIdx="0" presStyleCnt="8"/>
      <dgm:spPr/>
    </dgm:pt>
    <dgm:pt modelId="{BAEB9CA9-2561-429A-A3B9-E7BC3D305401}" type="pres">
      <dgm:prSet presAssocID="{38504562-D993-491A-B9EF-7E01EBCFF9CD}" presName="iconRect" presStyleLbl="node1" presStyleIdx="0" presStyleCnt="8"/>
      <dgm:spPr>
        <a:ln>
          <a:noFill/>
        </a:ln>
      </dgm:spPr>
    </dgm:pt>
    <dgm:pt modelId="{16F7F4A8-B471-48E7-B10C-C021D5C2F25B}" type="pres">
      <dgm:prSet presAssocID="{38504562-D993-491A-B9EF-7E01EBCFF9CD}" presName="spaceRect" presStyleCnt="0"/>
      <dgm:spPr/>
    </dgm:pt>
    <dgm:pt modelId="{4E7D773E-9DEA-4684-AAE9-7426E9E2404C}" type="pres">
      <dgm:prSet presAssocID="{38504562-D993-491A-B9EF-7E01EBCFF9CD}" presName="textRect" presStyleLbl="revTx" presStyleIdx="0" presStyleCnt="8">
        <dgm:presLayoutVars>
          <dgm:chMax val="1"/>
          <dgm:chPref val="1"/>
        </dgm:presLayoutVars>
      </dgm:prSet>
      <dgm:spPr/>
    </dgm:pt>
    <dgm:pt modelId="{9B0A5885-66EA-4553-BA53-65C3918DE73E}" type="pres">
      <dgm:prSet presAssocID="{38FF23B4-8501-408D-A3AA-B9978E24AA6E}" presName="sibTrans" presStyleCnt="0"/>
      <dgm:spPr/>
    </dgm:pt>
    <dgm:pt modelId="{231149C5-7D2D-414D-8C90-09FA96DF4B33}" type="pres">
      <dgm:prSet presAssocID="{97776627-2443-4F9A-9EF5-4B6EFF2F316E}" presName="compNode" presStyleCnt="0"/>
      <dgm:spPr/>
    </dgm:pt>
    <dgm:pt modelId="{B39C1C3B-0750-464D-A02D-071B0E6A3197}" type="pres">
      <dgm:prSet presAssocID="{97776627-2443-4F9A-9EF5-4B6EFF2F316E}" presName="iconBgRect" presStyleLbl="bgShp" presStyleIdx="1" presStyleCnt="8"/>
      <dgm:spPr/>
    </dgm:pt>
    <dgm:pt modelId="{80781AE3-C524-4A0E-A9DE-621305969A82}" type="pres">
      <dgm:prSet presAssocID="{97776627-2443-4F9A-9EF5-4B6EFF2F316E}" presName="iconRect" presStyleLbl="node1" presStyleIdx="1" presStyleCnt="8"/>
      <dgm:spPr>
        <a:ln>
          <a:noFill/>
        </a:ln>
      </dgm:spPr>
    </dgm:pt>
    <dgm:pt modelId="{B6842B6B-E4B4-491E-824E-1EB4A03A58EF}" type="pres">
      <dgm:prSet presAssocID="{97776627-2443-4F9A-9EF5-4B6EFF2F316E}" presName="spaceRect" presStyleCnt="0"/>
      <dgm:spPr/>
    </dgm:pt>
    <dgm:pt modelId="{F687ED7D-EA39-4400-AD44-9A61F86F39B1}" type="pres">
      <dgm:prSet presAssocID="{97776627-2443-4F9A-9EF5-4B6EFF2F316E}" presName="textRect" presStyleLbl="revTx" presStyleIdx="1" presStyleCnt="8">
        <dgm:presLayoutVars>
          <dgm:chMax val="1"/>
          <dgm:chPref val="1"/>
        </dgm:presLayoutVars>
      </dgm:prSet>
      <dgm:spPr/>
    </dgm:pt>
    <dgm:pt modelId="{12FD9F77-6F84-43FC-8486-66FB74E4A813}" type="pres">
      <dgm:prSet presAssocID="{83F5A307-042B-40C6-9C61-27E88C82413C}" presName="sibTrans" presStyleCnt="0"/>
      <dgm:spPr/>
    </dgm:pt>
    <dgm:pt modelId="{8ABF1930-2406-4B74-8177-BE06AFE5E8D2}" type="pres">
      <dgm:prSet presAssocID="{F953FE06-8874-4839-B356-E29E33702176}" presName="compNode" presStyleCnt="0"/>
      <dgm:spPr/>
    </dgm:pt>
    <dgm:pt modelId="{6E0A9ED0-D5F3-4802-8247-3C7DF0D59E82}" type="pres">
      <dgm:prSet presAssocID="{F953FE06-8874-4839-B356-E29E33702176}" presName="iconBgRect" presStyleLbl="bgShp" presStyleIdx="2" presStyleCnt="8"/>
      <dgm:spPr/>
    </dgm:pt>
    <dgm:pt modelId="{4A0997E4-6F2F-4733-A170-4EA8EBAD1BBE}" type="pres">
      <dgm:prSet presAssocID="{F953FE06-8874-4839-B356-E29E33702176}" presName="iconRect" presStyleLbl="node1" presStyleIdx="2" presStyleCnt="8"/>
      <dgm:spPr>
        <a:ln>
          <a:noFill/>
        </a:ln>
      </dgm:spPr>
    </dgm:pt>
    <dgm:pt modelId="{8DBACBB8-3A74-4EDE-8EC7-2D090DE63077}" type="pres">
      <dgm:prSet presAssocID="{F953FE06-8874-4839-B356-E29E33702176}" presName="spaceRect" presStyleCnt="0"/>
      <dgm:spPr/>
    </dgm:pt>
    <dgm:pt modelId="{40517DC2-6971-4E9D-90F7-D821FFC36C49}" type="pres">
      <dgm:prSet presAssocID="{F953FE06-8874-4839-B356-E29E33702176}" presName="textRect" presStyleLbl="revTx" presStyleIdx="2" presStyleCnt="8">
        <dgm:presLayoutVars>
          <dgm:chMax val="1"/>
          <dgm:chPref val="1"/>
        </dgm:presLayoutVars>
      </dgm:prSet>
      <dgm:spPr/>
    </dgm:pt>
    <dgm:pt modelId="{A4C291CB-535B-4D5A-B98E-F9C72AB8F889}" type="pres">
      <dgm:prSet presAssocID="{7DF895E3-86C7-4E95-96AE-AA31640A0FDD}" presName="sibTrans" presStyleCnt="0"/>
      <dgm:spPr/>
    </dgm:pt>
    <dgm:pt modelId="{BC5AA114-E77D-492F-B515-583DB7045557}" type="pres">
      <dgm:prSet presAssocID="{F0D02F67-421E-4AAD-94D3-D4DD2C5E409F}" presName="compNode" presStyleCnt="0"/>
      <dgm:spPr/>
    </dgm:pt>
    <dgm:pt modelId="{73A8F248-13C0-48F8-B113-A516B029BE62}" type="pres">
      <dgm:prSet presAssocID="{F0D02F67-421E-4AAD-94D3-D4DD2C5E409F}" presName="iconBgRect" presStyleLbl="bgShp" presStyleIdx="3" presStyleCnt="8"/>
      <dgm:spPr/>
    </dgm:pt>
    <dgm:pt modelId="{C0B438ED-5F71-410D-BE22-9372BAA0B83B}" type="pres">
      <dgm:prSet presAssocID="{F0D02F67-421E-4AAD-94D3-D4DD2C5E409F}" presName="iconRect" presStyleLbl="node1" presStyleIdx="3" presStyleCnt="8"/>
      <dgm:spPr>
        <a:ln>
          <a:noFill/>
        </a:ln>
      </dgm:spPr>
    </dgm:pt>
    <dgm:pt modelId="{007E3FFA-F21C-4BB6-A0C3-0AADA4D5F85F}" type="pres">
      <dgm:prSet presAssocID="{F0D02F67-421E-4AAD-94D3-D4DD2C5E409F}" presName="spaceRect" presStyleCnt="0"/>
      <dgm:spPr/>
    </dgm:pt>
    <dgm:pt modelId="{DE7D6FBD-0F70-4962-BEC7-9F97B90F2DAC}" type="pres">
      <dgm:prSet presAssocID="{F0D02F67-421E-4AAD-94D3-D4DD2C5E409F}" presName="textRect" presStyleLbl="revTx" presStyleIdx="3" presStyleCnt="8">
        <dgm:presLayoutVars>
          <dgm:chMax val="1"/>
          <dgm:chPref val="1"/>
        </dgm:presLayoutVars>
      </dgm:prSet>
      <dgm:spPr/>
    </dgm:pt>
    <dgm:pt modelId="{913154F2-2FF4-4D63-80DF-AF3138459662}" type="pres">
      <dgm:prSet presAssocID="{0A439BA1-C3DF-4A3E-9A4E-E7A2A9CF3451}" presName="sibTrans" presStyleCnt="0"/>
      <dgm:spPr/>
    </dgm:pt>
    <dgm:pt modelId="{F6C32949-81E0-45EA-976C-5EE3E508A169}" type="pres">
      <dgm:prSet presAssocID="{F090E485-EF73-4995-93D4-3D3F493CB98D}" presName="compNode" presStyleCnt="0"/>
      <dgm:spPr/>
    </dgm:pt>
    <dgm:pt modelId="{019383AD-76EE-4D73-A1E9-961054CCC527}" type="pres">
      <dgm:prSet presAssocID="{F090E485-EF73-4995-93D4-3D3F493CB98D}" presName="iconBgRect" presStyleLbl="bgShp" presStyleIdx="4" presStyleCnt="8"/>
      <dgm:spPr/>
    </dgm:pt>
    <dgm:pt modelId="{12BE25A7-EF32-467A-8515-FC5DDDD1C21E}" type="pres">
      <dgm:prSet presAssocID="{F090E485-EF73-4995-93D4-3D3F493CB98D}" presName="iconRect" presStyleLbl="node1" presStyleIdx="4" presStyleCnt="8"/>
      <dgm:spPr>
        <a:ln>
          <a:noFill/>
        </a:ln>
      </dgm:spPr>
    </dgm:pt>
    <dgm:pt modelId="{A70EBDC6-F3F7-4284-9079-C4643112BC91}" type="pres">
      <dgm:prSet presAssocID="{F090E485-EF73-4995-93D4-3D3F493CB98D}" presName="spaceRect" presStyleCnt="0"/>
      <dgm:spPr/>
    </dgm:pt>
    <dgm:pt modelId="{C58A8B23-CC0B-476A-AD94-01B930D352EA}" type="pres">
      <dgm:prSet presAssocID="{F090E485-EF73-4995-93D4-3D3F493CB98D}" presName="textRect" presStyleLbl="revTx" presStyleIdx="4" presStyleCnt="8">
        <dgm:presLayoutVars>
          <dgm:chMax val="1"/>
          <dgm:chPref val="1"/>
        </dgm:presLayoutVars>
      </dgm:prSet>
      <dgm:spPr/>
    </dgm:pt>
    <dgm:pt modelId="{8CBB0D90-C3D5-4688-99D2-44CC8DF8E7D6}" type="pres">
      <dgm:prSet presAssocID="{F815EA31-FD46-4AE4-981C-174D66B736A2}" presName="sibTrans" presStyleCnt="0"/>
      <dgm:spPr/>
    </dgm:pt>
    <dgm:pt modelId="{D29F1A8C-A4FB-44FE-A84C-F8620B8970FD}" type="pres">
      <dgm:prSet presAssocID="{7918B4B6-CD67-43D5-A392-68B242B3BD47}" presName="compNode" presStyleCnt="0"/>
      <dgm:spPr/>
    </dgm:pt>
    <dgm:pt modelId="{A818A1C9-D9CD-401B-AF47-E860D520343A}" type="pres">
      <dgm:prSet presAssocID="{7918B4B6-CD67-43D5-A392-68B242B3BD47}" presName="iconBgRect" presStyleLbl="bgShp" presStyleIdx="5" presStyleCnt="8"/>
      <dgm:spPr/>
    </dgm:pt>
    <dgm:pt modelId="{D8C2DE68-6FC0-43E3-9447-5F0D63F23362}" type="pres">
      <dgm:prSet presAssocID="{7918B4B6-CD67-43D5-A392-68B242B3BD47}" presName="iconRect" presStyleLbl="node1" presStyleIdx="5" presStyleCnt="8"/>
      <dgm:spPr>
        <a:ln>
          <a:noFill/>
        </a:ln>
      </dgm:spPr>
    </dgm:pt>
    <dgm:pt modelId="{D3C78850-A9BF-4B8C-B6CB-E94744D3A20C}" type="pres">
      <dgm:prSet presAssocID="{7918B4B6-CD67-43D5-A392-68B242B3BD47}" presName="spaceRect" presStyleCnt="0"/>
      <dgm:spPr/>
    </dgm:pt>
    <dgm:pt modelId="{5731CD06-2DF1-4F27-BCDC-3F3869843B2E}" type="pres">
      <dgm:prSet presAssocID="{7918B4B6-CD67-43D5-A392-68B242B3BD47}" presName="textRect" presStyleLbl="revTx" presStyleIdx="5" presStyleCnt="8">
        <dgm:presLayoutVars>
          <dgm:chMax val="1"/>
          <dgm:chPref val="1"/>
        </dgm:presLayoutVars>
      </dgm:prSet>
      <dgm:spPr/>
    </dgm:pt>
    <dgm:pt modelId="{874C0955-D8D5-40B5-A6EE-7385C17AD160}" type="pres">
      <dgm:prSet presAssocID="{9F9D0438-C839-4026-B3D2-616947B1C756}" presName="sibTrans" presStyleCnt="0"/>
      <dgm:spPr/>
    </dgm:pt>
    <dgm:pt modelId="{D205C8CF-765E-453D-BD33-96E219DC63CF}" type="pres">
      <dgm:prSet presAssocID="{E6216023-5B2C-4B8A-AAE7-C790F227D52F}" presName="compNode" presStyleCnt="0"/>
      <dgm:spPr/>
    </dgm:pt>
    <dgm:pt modelId="{8F00A2CB-E47F-4022-A2B1-619C33FBEB5D}" type="pres">
      <dgm:prSet presAssocID="{E6216023-5B2C-4B8A-AAE7-C790F227D52F}" presName="iconBgRect" presStyleLbl="bgShp" presStyleIdx="6" presStyleCnt="8"/>
      <dgm:spPr/>
    </dgm:pt>
    <dgm:pt modelId="{B8C0927E-63F1-46A1-837C-B74D866250CD}" type="pres">
      <dgm:prSet presAssocID="{E6216023-5B2C-4B8A-AAE7-C790F227D52F}" presName="iconRect" presStyleLbl="node1" presStyleIdx="6"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B54F8B46-02B5-4325-A8ED-BCB4295434EE}" type="pres">
      <dgm:prSet presAssocID="{E6216023-5B2C-4B8A-AAE7-C790F227D52F}" presName="spaceRect" presStyleCnt="0"/>
      <dgm:spPr/>
    </dgm:pt>
    <dgm:pt modelId="{04F0618B-CB6E-4305-B01B-28C3BAD336C6}" type="pres">
      <dgm:prSet presAssocID="{E6216023-5B2C-4B8A-AAE7-C790F227D52F}" presName="textRect" presStyleLbl="revTx" presStyleIdx="6" presStyleCnt="8">
        <dgm:presLayoutVars>
          <dgm:chMax val="1"/>
          <dgm:chPref val="1"/>
        </dgm:presLayoutVars>
      </dgm:prSet>
      <dgm:spPr/>
    </dgm:pt>
    <dgm:pt modelId="{44CB6B09-E091-42A6-BD96-870E02185E7E}" type="pres">
      <dgm:prSet presAssocID="{C4AB01EE-0FD3-4C62-B68E-74EAE20262BA}" presName="sibTrans" presStyleCnt="0"/>
      <dgm:spPr/>
    </dgm:pt>
    <dgm:pt modelId="{8CC7C003-56D3-45B0-AF27-0CB680CEBABB}" type="pres">
      <dgm:prSet presAssocID="{6B1A958A-D161-446B-8253-F237F5FE0718}" presName="compNode" presStyleCnt="0"/>
      <dgm:spPr/>
    </dgm:pt>
    <dgm:pt modelId="{F55A7316-9B69-4130-B35D-965B18ECFA24}" type="pres">
      <dgm:prSet presAssocID="{6B1A958A-D161-446B-8253-F237F5FE0718}" presName="iconBgRect" presStyleLbl="bgShp" presStyleIdx="7" presStyleCnt="8"/>
      <dgm:spPr/>
    </dgm:pt>
    <dgm:pt modelId="{81C78146-CF49-4592-B976-6EF06036414B}" type="pres">
      <dgm:prSet presAssocID="{6B1A958A-D161-446B-8253-F237F5FE0718}" presName="iconRect" presStyleLbl="node1" presStyleIdx="7" presStyleCnt="8"/>
      <dgm:spPr>
        <a:ln>
          <a:noFill/>
        </a:ln>
      </dgm:spPr>
    </dgm:pt>
    <dgm:pt modelId="{631809E5-CC8D-44D2-9CD6-769B6F569227}" type="pres">
      <dgm:prSet presAssocID="{6B1A958A-D161-446B-8253-F237F5FE0718}" presName="spaceRect" presStyleCnt="0"/>
      <dgm:spPr/>
    </dgm:pt>
    <dgm:pt modelId="{27257692-AA1A-454B-94EA-E516FDE4CF0A}" type="pres">
      <dgm:prSet presAssocID="{6B1A958A-D161-446B-8253-F237F5FE0718}" presName="textRect" presStyleLbl="revTx" presStyleIdx="7" presStyleCnt="8">
        <dgm:presLayoutVars>
          <dgm:chMax val="1"/>
          <dgm:chPref val="1"/>
        </dgm:presLayoutVars>
      </dgm:prSet>
      <dgm:spPr/>
    </dgm:pt>
  </dgm:ptLst>
  <dgm:cxnLst>
    <dgm:cxn modelId="{E3270F05-28A3-4750-ACAC-A98457987C28}" type="presOf" srcId="{F0D02F67-421E-4AAD-94D3-D4DD2C5E409F}" destId="{DE7D6FBD-0F70-4962-BEC7-9F97B90F2DAC}" srcOrd="0" destOrd="0" presId="urn:microsoft.com/office/officeart/2018/5/layout/IconCircleLabelList"/>
    <dgm:cxn modelId="{7F7F6C0A-60C2-43D4-8080-839D849C1C20}" type="presOf" srcId="{E6216023-5B2C-4B8A-AAE7-C790F227D52F}" destId="{04F0618B-CB6E-4305-B01B-28C3BAD336C6}" srcOrd="0" destOrd="0" presId="urn:microsoft.com/office/officeart/2018/5/layout/IconCircleLabelList"/>
    <dgm:cxn modelId="{D171E20E-7319-451A-8C06-09460EE60EDD}" srcId="{DE1AF628-3AC2-49CC-9AFD-67C114EF69C3}" destId="{97776627-2443-4F9A-9EF5-4B6EFF2F316E}" srcOrd="1" destOrd="0" parTransId="{3E2E87E8-4782-4DC7-9A55-E99554C0499A}" sibTransId="{83F5A307-042B-40C6-9C61-27E88C82413C}"/>
    <dgm:cxn modelId="{76A99818-51C9-4AB4-8181-78A878052DF3}" srcId="{DE1AF628-3AC2-49CC-9AFD-67C114EF69C3}" destId="{6B1A958A-D161-446B-8253-F237F5FE0718}" srcOrd="7" destOrd="0" parTransId="{24FE9F38-762C-4E0C-BD5A-87CE67C917ED}" sibTransId="{F7C3BD1C-C811-40FC-84EA-1FDF8B33FCE6}"/>
    <dgm:cxn modelId="{B52EF219-3899-4A0C-908B-02BF8E265E05}" srcId="{DE1AF628-3AC2-49CC-9AFD-67C114EF69C3}" destId="{F090E485-EF73-4995-93D4-3D3F493CB98D}" srcOrd="4" destOrd="0" parTransId="{FDADE967-E858-4620-87C0-B0D92BF19500}" sibTransId="{F815EA31-FD46-4AE4-981C-174D66B736A2}"/>
    <dgm:cxn modelId="{2D775A34-3209-4A70-948C-E64E770336C3}" type="presOf" srcId="{7918B4B6-CD67-43D5-A392-68B242B3BD47}" destId="{5731CD06-2DF1-4F27-BCDC-3F3869843B2E}" srcOrd="0" destOrd="0" presId="urn:microsoft.com/office/officeart/2018/5/layout/IconCircleLabelList"/>
    <dgm:cxn modelId="{29A3F13F-1CE6-4B9D-9636-F0201223651D}" srcId="{DE1AF628-3AC2-49CC-9AFD-67C114EF69C3}" destId="{F953FE06-8874-4839-B356-E29E33702176}" srcOrd="2" destOrd="0" parTransId="{63FD6B3E-2041-4029-AB11-38A4B72A0B26}" sibTransId="{7DF895E3-86C7-4E95-96AE-AA31640A0FDD}"/>
    <dgm:cxn modelId="{0AFB7E61-EC61-4B06-B15A-2C8AA240363F}" type="presOf" srcId="{DE1AF628-3AC2-49CC-9AFD-67C114EF69C3}" destId="{54C85590-0C1B-466B-9AC6-9B0098E4325D}" srcOrd="0" destOrd="0" presId="urn:microsoft.com/office/officeart/2018/5/layout/IconCircleLabelList"/>
    <dgm:cxn modelId="{A48A9761-0E5D-4EED-979A-D06C314940F2}" type="presOf" srcId="{6B1A958A-D161-446B-8253-F237F5FE0718}" destId="{27257692-AA1A-454B-94EA-E516FDE4CF0A}" srcOrd="0" destOrd="0" presId="urn:microsoft.com/office/officeart/2018/5/layout/IconCircleLabelList"/>
    <dgm:cxn modelId="{99DD0487-F26A-47DA-B64B-229E76BE6104}" type="presOf" srcId="{97776627-2443-4F9A-9EF5-4B6EFF2F316E}" destId="{F687ED7D-EA39-4400-AD44-9A61F86F39B1}" srcOrd="0" destOrd="0" presId="urn:microsoft.com/office/officeart/2018/5/layout/IconCircleLabelList"/>
    <dgm:cxn modelId="{25291889-5807-4C4D-9443-2F8133FB91FB}" srcId="{DE1AF628-3AC2-49CC-9AFD-67C114EF69C3}" destId="{E6216023-5B2C-4B8A-AAE7-C790F227D52F}" srcOrd="6" destOrd="0" parTransId="{28C1ACC5-9368-483A-877F-18E57B20C183}" sibTransId="{C4AB01EE-0FD3-4C62-B68E-74EAE20262BA}"/>
    <dgm:cxn modelId="{72C9CA9B-7C9D-4264-BB67-58553E361676}" srcId="{DE1AF628-3AC2-49CC-9AFD-67C114EF69C3}" destId="{7918B4B6-CD67-43D5-A392-68B242B3BD47}" srcOrd="5" destOrd="0" parTransId="{3D0B2089-4F91-4CBF-AF75-D8F83A94382E}" sibTransId="{9F9D0438-C839-4026-B3D2-616947B1C756}"/>
    <dgm:cxn modelId="{7FD3E5A0-2265-40C3-AF28-05DF3FB8C633}" type="presOf" srcId="{F090E485-EF73-4995-93D4-3D3F493CB98D}" destId="{C58A8B23-CC0B-476A-AD94-01B930D352EA}" srcOrd="0" destOrd="0" presId="urn:microsoft.com/office/officeart/2018/5/layout/IconCircleLabelList"/>
    <dgm:cxn modelId="{266465A7-0C4F-4C3F-A0E5-40DA93044885}" srcId="{DE1AF628-3AC2-49CC-9AFD-67C114EF69C3}" destId="{F0D02F67-421E-4AAD-94D3-D4DD2C5E409F}" srcOrd="3" destOrd="0" parTransId="{50886F70-81BA-4480-8FE8-2F82B0867217}" sibTransId="{0A439BA1-C3DF-4A3E-9A4E-E7A2A9CF3451}"/>
    <dgm:cxn modelId="{D4BA7EB1-B1D3-41AC-9A00-C5297B4541B3}" srcId="{DE1AF628-3AC2-49CC-9AFD-67C114EF69C3}" destId="{38504562-D993-491A-B9EF-7E01EBCFF9CD}" srcOrd="0" destOrd="0" parTransId="{F9B0211C-BF0A-4E75-B902-FE3FDF5D5450}" sibTransId="{38FF23B4-8501-408D-A3AA-B9978E24AA6E}"/>
    <dgm:cxn modelId="{485358BF-B376-4EEE-9AAF-BDEC3FA581AD}" type="presOf" srcId="{F953FE06-8874-4839-B356-E29E33702176}" destId="{40517DC2-6971-4E9D-90F7-D821FFC36C49}" srcOrd="0" destOrd="0" presId="urn:microsoft.com/office/officeart/2018/5/layout/IconCircleLabelList"/>
    <dgm:cxn modelId="{292739ED-A029-4BEE-98A3-3CFA8348648D}" type="presOf" srcId="{38504562-D993-491A-B9EF-7E01EBCFF9CD}" destId="{4E7D773E-9DEA-4684-AAE9-7426E9E2404C}" srcOrd="0" destOrd="0" presId="urn:microsoft.com/office/officeart/2018/5/layout/IconCircleLabelList"/>
    <dgm:cxn modelId="{8B997B0E-8790-46BB-879B-99258F7A16E7}" type="presParOf" srcId="{54C85590-0C1B-466B-9AC6-9B0098E4325D}" destId="{556F6DD1-2392-41B3-89E8-AC3D75426519}" srcOrd="0" destOrd="0" presId="urn:microsoft.com/office/officeart/2018/5/layout/IconCircleLabelList"/>
    <dgm:cxn modelId="{D3BB884C-FB62-41F2-8C09-2CB79B85C505}" type="presParOf" srcId="{556F6DD1-2392-41B3-89E8-AC3D75426519}" destId="{55F7583C-4F29-4740-B5E8-337CF5B3C087}" srcOrd="0" destOrd="0" presId="urn:microsoft.com/office/officeart/2018/5/layout/IconCircleLabelList"/>
    <dgm:cxn modelId="{8D137078-ED96-4D8D-894E-156A243BFDD0}" type="presParOf" srcId="{556F6DD1-2392-41B3-89E8-AC3D75426519}" destId="{BAEB9CA9-2561-429A-A3B9-E7BC3D305401}" srcOrd="1" destOrd="0" presId="urn:microsoft.com/office/officeart/2018/5/layout/IconCircleLabelList"/>
    <dgm:cxn modelId="{C8F349F5-F35D-4D10-A71D-5421BCEBB5EB}" type="presParOf" srcId="{556F6DD1-2392-41B3-89E8-AC3D75426519}" destId="{16F7F4A8-B471-48E7-B10C-C021D5C2F25B}" srcOrd="2" destOrd="0" presId="urn:microsoft.com/office/officeart/2018/5/layout/IconCircleLabelList"/>
    <dgm:cxn modelId="{245DE731-E864-4152-B75E-987E790F0F69}" type="presParOf" srcId="{556F6DD1-2392-41B3-89E8-AC3D75426519}" destId="{4E7D773E-9DEA-4684-AAE9-7426E9E2404C}" srcOrd="3" destOrd="0" presId="urn:microsoft.com/office/officeart/2018/5/layout/IconCircleLabelList"/>
    <dgm:cxn modelId="{0C400F45-6AB1-467A-8EE8-0E051BEE89B4}" type="presParOf" srcId="{54C85590-0C1B-466B-9AC6-9B0098E4325D}" destId="{9B0A5885-66EA-4553-BA53-65C3918DE73E}" srcOrd="1" destOrd="0" presId="urn:microsoft.com/office/officeart/2018/5/layout/IconCircleLabelList"/>
    <dgm:cxn modelId="{78E07CC1-8547-40FE-AE58-4C18BC607C21}" type="presParOf" srcId="{54C85590-0C1B-466B-9AC6-9B0098E4325D}" destId="{231149C5-7D2D-414D-8C90-09FA96DF4B33}" srcOrd="2" destOrd="0" presId="urn:microsoft.com/office/officeart/2018/5/layout/IconCircleLabelList"/>
    <dgm:cxn modelId="{282CA03D-E759-4DFC-A551-D68E07B71E0C}" type="presParOf" srcId="{231149C5-7D2D-414D-8C90-09FA96DF4B33}" destId="{B39C1C3B-0750-464D-A02D-071B0E6A3197}" srcOrd="0" destOrd="0" presId="urn:microsoft.com/office/officeart/2018/5/layout/IconCircleLabelList"/>
    <dgm:cxn modelId="{7BC357EF-71BE-420B-903F-935B799873A9}" type="presParOf" srcId="{231149C5-7D2D-414D-8C90-09FA96DF4B33}" destId="{80781AE3-C524-4A0E-A9DE-621305969A82}" srcOrd="1" destOrd="0" presId="urn:microsoft.com/office/officeart/2018/5/layout/IconCircleLabelList"/>
    <dgm:cxn modelId="{C79127CA-6528-4A8A-A18F-A719B9549EA0}" type="presParOf" srcId="{231149C5-7D2D-414D-8C90-09FA96DF4B33}" destId="{B6842B6B-E4B4-491E-824E-1EB4A03A58EF}" srcOrd="2" destOrd="0" presId="urn:microsoft.com/office/officeart/2018/5/layout/IconCircleLabelList"/>
    <dgm:cxn modelId="{4BC0D966-852B-4770-8010-117159CDA1F5}" type="presParOf" srcId="{231149C5-7D2D-414D-8C90-09FA96DF4B33}" destId="{F687ED7D-EA39-4400-AD44-9A61F86F39B1}" srcOrd="3" destOrd="0" presId="urn:microsoft.com/office/officeart/2018/5/layout/IconCircleLabelList"/>
    <dgm:cxn modelId="{B684FA89-8113-407E-ABBD-E15722D81536}" type="presParOf" srcId="{54C85590-0C1B-466B-9AC6-9B0098E4325D}" destId="{12FD9F77-6F84-43FC-8486-66FB74E4A813}" srcOrd="3" destOrd="0" presId="urn:microsoft.com/office/officeart/2018/5/layout/IconCircleLabelList"/>
    <dgm:cxn modelId="{F3F337FE-6465-4EB7-B4AC-A5E3AD5DF972}" type="presParOf" srcId="{54C85590-0C1B-466B-9AC6-9B0098E4325D}" destId="{8ABF1930-2406-4B74-8177-BE06AFE5E8D2}" srcOrd="4" destOrd="0" presId="urn:microsoft.com/office/officeart/2018/5/layout/IconCircleLabelList"/>
    <dgm:cxn modelId="{7F66C354-88A9-4DDD-92A5-CFDAA1E214F3}" type="presParOf" srcId="{8ABF1930-2406-4B74-8177-BE06AFE5E8D2}" destId="{6E0A9ED0-D5F3-4802-8247-3C7DF0D59E82}" srcOrd="0" destOrd="0" presId="urn:microsoft.com/office/officeart/2018/5/layout/IconCircleLabelList"/>
    <dgm:cxn modelId="{1CF189FC-8564-442A-839E-8AAA707E250F}" type="presParOf" srcId="{8ABF1930-2406-4B74-8177-BE06AFE5E8D2}" destId="{4A0997E4-6F2F-4733-A170-4EA8EBAD1BBE}" srcOrd="1" destOrd="0" presId="urn:microsoft.com/office/officeart/2018/5/layout/IconCircleLabelList"/>
    <dgm:cxn modelId="{07F2850F-0F56-413E-9640-38BD0D80F157}" type="presParOf" srcId="{8ABF1930-2406-4B74-8177-BE06AFE5E8D2}" destId="{8DBACBB8-3A74-4EDE-8EC7-2D090DE63077}" srcOrd="2" destOrd="0" presId="urn:microsoft.com/office/officeart/2018/5/layout/IconCircleLabelList"/>
    <dgm:cxn modelId="{2D9A8062-69E6-4FAC-97B8-E7520C28797D}" type="presParOf" srcId="{8ABF1930-2406-4B74-8177-BE06AFE5E8D2}" destId="{40517DC2-6971-4E9D-90F7-D821FFC36C49}" srcOrd="3" destOrd="0" presId="urn:microsoft.com/office/officeart/2018/5/layout/IconCircleLabelList"/>
    <dgm:cxn modelId="{0B1B545E-5848-491F-8432-5B98BDDBFDE3}" type="presParOf" srcId="{54C85590-0C1B-466B-9AC6-9B0098E4325D}" destId="{A4C291CB-535B-4D5A-B98E-F9C72AB8F889}" srcOrd="5" destOrd="0" presId="urn:microsoft.com/office/officeart/2018/5/layout/IconCircleLabelList"/>
    <dgm:cxn modelId="{01230DAA-8492-47FB-88C2-7DF750E1ED6D}" type="presParOf" srcId="{54C85590-0C1B-466B-9AC6-9B0098E4325D}" destId="{BC5AA114-E77D-492F-B515-583DB7045557}" srcOrd="6" destOrd="0" presId="urn:microsoft.com/office/officeart/2018/5/layout/IconCircleLabelList"/>
    <dgm:cxn modelId="{5C7EDFC5-AA49-4B1E-8C1E-C185C839D01E}" type="presParOf" srcId="{BC5AA114-E77D-492F-B515-583DB7045557}" destId="{73A8F248-13C0-48F8-B113-A516B029BE62}" srcOrd="0" destOrd="0" presId="urn:microsoft.com/office/officeart/2018/5/layout/IconCircleLabelList"/>
    <dgm:cxn modelId="{0CAC364F-0C8F-4517-A1A5-B26239D75835}" type="presParOf" srcId="{BC5AA114-E77D-492F-B515-583DB7045557}" destId="{C0B438ED-5F71-410D-BE22-9372BAA0B83B}" srcOrd="1" destOrd="0" presId="urn:microsoft.com/office/officeart/2018/5/layout/IconCircleLabelList"/>
    <dgm:cxn modelId="{D5D1A2FD-2F54-4EF2-AC26-28740FB6D0AD}" type="presParOf" srcId="{BC5AA114-E77D-492F-B515-583DB7045557}" destId="{007E3FFA-F21C-4BB6-A0C3-0AADA4D5F85F}" srcOrd="2" destOrd="0" presId="urn:microsoft.com/office/officeart/2018/5/layout/IconCircleLabelList"/>
    <dgm:cxn modelId="{F90EDA3A-53A4-4139-9B33-DE5A9C6B0AA5}" type="presParOf" srcId="{BC5AA114-E77D-492F-B515-583DB7045557}" destId="{DE7D6FBD-0F70-4962-BEC7-9F97B90F2DAC}" srcOrd="3" destOrd="0" presId="urn:microsoft.com/office/officeart/2018/5/layout/IconCircleLabelList"/>
    <dgm:cxn modelId="{6E16AB8C-6A2B-4C36-95FB-2C05E5696295}" type="presParOf" srcId="{54C85590-0C1B-466B-9AC6-9B0098E4325D}" destId="{913154F2-2FF4-4D63-80DF-AF3138459662}" srcOrd="7" destOrd="0" presId="urn:microsoft.com/office/officeart/2018/5/layout/IconCircleLabelList"/>
    <dgm:cxn modelId="{4250BCBE-72D0-4897-99C4-D4F74A1821F4}" type="presParOf" srcId="{54C85590-0C1B-466B-9AC6-9B0098E4325D}" destId="{F6C32949-81E0-45EA-976C-5EE3E508A169}" srcOrd="8" destOrd="0" presId="urn:microsoft.com/office/officeart/2018/5/layout/IconCircleLabelList"/>
    <dgm:cxn modelId="{9F10D366-A5E7-4AD5-8CDC-31326B6B06C1}" type="presParOf" srcId="{F6C32949-81E0-45EA-976C-5EE3E508A169}" destId="{019383AD-76EE-4D73-A1E9-961054CCC527}" srcOrd="0" destOrd="0" presId="urn:microsoft.com/office/officeart/2018/5/layout/IconCircleLabelList"/>
    <dgm:cxn modelId="{77F578BB-93F2-4E07-AFC7-58B03F250ADF}" type="presParOf" srcId="{F6C32949-81E0-45EA-976C-5EE3E508A169}" destId="{12BE25A7-EF32-467A-8515-FC5DDDD1C21E}" srcOrd="1" destOrd="0" presId="urn:microsoft.com/office/officeart/2018/5/layout/IconCircleLabelList"/>
    <dgm:cxn modelId="{8947E477-99C6-4DDD-BE46-F2D75F8BDD2F}" type="presParOf" srcId="{F6C32949-81E0-45EA-976C-5EE3E508A169}" destId="{A70EBDC6-F3F7-4284-9079-C4643112BC91}" srcOrd="2" destOrd="0" presId="urn:microsoft.com/office/officeart/2018/5/layout/IconCircleLabelList"/>
    <dgm:cxn modelId="{84A39CF9-D3AB-4CF2-A3E5-0EFECD4500E9}" type="presParOf" srcId="{F6C32949-81E0-45EA-976C-5EE3E508A169}" destId="{C58A8B23-CC0B-476A-AD94-01B930D352EA}" srcOrd="3" destOrd="0" presId="urn:microsoft.com/office/officeart/2018/5/layout/IconCircleLabelList"/>
    <dgm:cxn modelId="{4B8AD3E4-9DF4-4F3E-94E0-8FEF0A579909}" type="presParOf" srcId="{54C85590-0C1B-466B-9AC6-9B0098E4325D}" destId="{8CBB0D90-C3D5-4688-99D2-44CC8DF8E7D6}" srcOrd="9" destOrd="0" presId="urn:microsoft.com/office/officeart/2018/5/layout/IconCircleLabelList"/>
    <dgm:cxn modelId="{9ED7869B-B592-4327-8570-8972192901B3}" type="presParOf" srcId="{54C85590-0C1B-466B-9AC6-9B0098E4325D}" destId="{D29F1A8C-A4FB-44FE-A84C-F8620B8970FD}" srcOrd="10" destOrd="0" presId="urn:microsoft.com/office/officeart/2018/5/layout/IconCircleLabelList"/>
    <dgm:cxn modelId="{766550FB-4FA7-4F40-9BEE-6E2A51942F2F}" type="presParOf" srcId="{D29F1A8C-A4FB-44FE-A84C-F8620B8970FD}" destId="{A818A1C9-D9CD-401B-AF47-E860D520343A}" srcOrd="0" destOrd="0" presId="urn:microsoft.com/office/officeart/2018/5/layout/IconCircleLabelList"/>
    <dgm:cxn modelId="{7C319A7D-2D38-4CCD-B2AC-621BD790CE90}" type="presParOf" srcId="{D29F1A8C-A4FB-44FE-A84C-F8620B8970FD}" destId="{D8C2DE68-6FC0-43E3-9447-5F0D63F23362}" srcOrd="1" destOrd="0" presId="urn:microsoft.com/office/officeart/2018/5/layout/IconCircleLabelList"/>
    <dgm:cxn modelId="{1F989011-6704-4090-B1AD-1D7B2D58759C}" type="presParOf" srcId="{D29F1A8C-A4FB-44FE-A84C-F8620B8970FD}" destId="{D3C78850-A9BF-4B8C-B6CB-E94744D3A20C}" srcOrd="2" destOrd="0" presId="urn:microsoft.com/office/officeart/2018/5/layout/IconCircleLabelList"/>
    <dgm:cxn modelId="{6CBD00A4-9FC3-4212-A7C7-A0146DB1A3AC}" type="presParOf" srcId="{D29F1A8C-A4FB-44FE-A84C-F8620B8970FD}" destId="{5731CD06-2DF1-4F27-BCDC-3F3869843B2E}" srcOrd="3" destOrd="0" presId="urn:microsoft.com/office/officeart/2018/5/layout/IconCircleLabelList"/>
    <dgm:cxn modelId="{D245D03B-D009-43C0-BF1B-0FD841AF810A}" type="presParOf" srcId="{54C85590-0C1B-466B-9AC6-9B0098E4325D}" destId="{874C0955-D8D5-40B5-A6EE-7385C17AD160}" srcOrd="11" destOrd="0" presId="urn:microsoft.com/office/officeart/2018/5/layout/IconCircleLabelList"/>
    <dgm:cxn modelId="{6E9AC483-763C-428D-B429-67042CFFFFC3}" type="presParOf" srcId="{54C85590-0C1B-466B-9AC6-9B0098E4325D}" destId="{D205C8CF-765E-453D-BD33-96E219DC63CF}" srcOrd="12" destOrd="0" presId="urn:microsoft.com/office/officeart/2018/5/layout/IconCircleLabelList"/>
    <dgm:cxn modelId="{27D0A10D-BD60-496F-94BE-E7EC5431328E}" type="presParOf" srcId="{D205C8CF-765E-453D-BD33-96E219DC63CF}" destId="{8F00A2CB-E47F-4022-A2B1-619C33FBEB5D}" srcOrd="0" destOrd="0" presId="urn:microsoft.com/office/officeart/2018/5/layout/IconCircleLabelList"/>
    <dgm:cxn modelId="{B99CAB16-BA7A-4BD9-BDFB-614E4F7AD7D1}" type="presParOf" srcId="{D205C8CF-765E-453D-BD33-96E219DC63CF}" destId="{B8C0927E-63F1-46A1-837C-B74D866250CD}" srcOrd="1" destOrd="0" presId="urn:microsoft.com/office/officeart/2018/5/layout/IconCircleLabelList"/>
    <dgm:cxn modelId="{F5D548FF-46FB-41C7-BFC4-AA9CDD56E24F}" type="presParOf" srcId="{D205C8CF-765E-453D-BD33-96E219DC63CF}" destId="{B54F8B46-02B5-4325-A8ED-BCB4295434EE}" srcOrd="2" destOrd="0" presId="urn:microsoft.com/office/officeart/2018/5/layout/IconCircleLabelList"/>
    <dgm:cxn modelId="{B4612895-D22F-490D-9BE5-07CDB63DFA72}" type="presParOf" srcId="{D205C8CF-765E-453D-BD33-96E219DC63CF}" destId="{04F0618B-CB6E-4305-B01B-28C3BAD336C6}" srcOrd="3" destOrd="0" presId="urn:microsoft.com/office/officeart/2018/5/layout/IconCircleLabelList"/>
    <dgm:cxn modelId="{2041A2D3-4C5E-4938-B392-CBE50E5D8EB3}" type="presParOf" srcId="{54C85590-0C1B-466B-9AC6-9B0098E4325D}" destId="{44CB6B09-E091-42A6-BD96-870E02185E7E}" srcOrd="13" destOrd="0" presId="urn:microsoft.com/office/officeart/2018/5/layout/IconCircleLabelList"/>
    <dgm:cxn modelId="{4F4635A6-414A-41AE-AB3D-7C06E90D5A78}" type="presParOf" srcId="{54C85590-0C1B-466B-9AC6-9B0098E4325D}" destId="{8CC7C003-56D3-45B0-AF27-0CB680CEBABB}" srcOrd="14" destOrd="0" presId="urn:microsoft.com/office/officeart/2018/5/layout/IconCircleLabelList"/>
    <dgm:cxn modelId="{A3FEFC57-68A4-4DE5-AEBA-5D724FE802DE}" type="presParOf" srcId="{8CC7C003-56D3-45B0-AF27-0CB680CEBABB}" destId="{F55A7316-9B69-4130-B35D-965B18ECFA24}" srcOrd="0" destOrd="0" presId="urn:microsoft.com/office/officeart/2018/5/layout/IconCircleLabelList"/>
    <dgm:cxn modelId="{54EA817C-DFDE-4A4A-AF4A-2F31C6CC43A0}" type="presParOf" srcId="{8CC7C003-56D3-45B0-AF27-0CB680CEBABB}" destId="{81C78146-CF49-4592-B976-6EF06036414B}" srcOrd="1" destOrd="0" presId="urn:microsoft.com/office/officeart/2018/5/layout/IconCircleLabelList"/>
    <dgm:cxn modelId="{F2A07B5B-0782-4E9E-815D-ECF53A73E4F5}" type="presParOf" srcId="{8CC7C003-56D3-45B0-AF27-0CB680CEBABB}" destId="{631809E5-CC8D-44D2-9CD6-769B6F569227}" srcOrd="2" destOrd="0" presId="urn:microsoft.com/office/officeart/2018/5/layout/IconCircleLabelList"/>
    <dgm:cxn modelId="{A57C8728-996E-4FC1-943D-78A006B088B6}" type="presParOf" srcId="{8CC7C003-56D3-45B0-AF27-0CB680CEBABB}" destId="{27257692-AA1A-454B-94EA-E516FDE4CF0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48D943-724F-48EE-A637-F71C83AA0E4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F5CF28F-7DED-414A-AC60-1F205CC61906}">
      <dgm:prSet/>
      <dgm:spPr/>
      <dgm:t>
        <a:bodyPr/>
        <a:lstStyle/>
        <a:p>
          <a:r>
            <a:rPr lang="en-US" b="1"/>
            <a:t>Gradient boosting classifiers</a:t>
          </a:r>
          <a:r>
            <a:rPr lang="en-US"/>
            <a:t> are a group of machine learning algorithms that combine many weak learning models together to create a strong predictive model. Decision trees are usually used when doing </a:t>
          </a:r>
          <a:r>
            <a:rPr lang="en-US" b="1"/>
            <a:t>gradient boosting</a:t>
          </a:r>
          <a:r>
            <a:rPr lang="en-US"/>
            <a:t>.</a:t>
          </a:r>
        </a:p>
      </dgm:t>
    </dgm:pt>
    <dgm:pt modelId="{E143489E-8EA5-46A1-91A2-F0436EDCCDDB}" type="parTrans" cxnId="{822EF604-7810-409B-A89F-0CC438E100CE}">
      <dgm:prSet/>
      <dgm:spPr/>
      <dgm:t>
        <a:bodyPr/>
        <a:lstStyle/>
        <a:p>
          <a:endParaRPr lang="en-US"/>
        </a:p>
      </dgm:t>
    </dgm:pt>
    <dgm:pt modelId="{A0A1E9E3-DC6F-442F-A818-182A9E7A2149}" type="sibTrans" cxnId="{822EF604-7810-409B-A89F-0CC438E100CE}">
      <dgm:prSet/>
      <dgm:spPr/>
      <dgm:t>
        <a:bodyPr/>
        <a:lstStyle/>
        <a:p>
          <a:endParaRPr lang="en-US"/>
        </a:p>
      </dgm:t>
    </dgm:pt>
    <dgm:pt modelId="{E95C331E-AAAC-4F3F-9B6C-D62A789D2FFD}">
      <dgm:prSet/>
      <dgm:spPr/>
      <dgm:t>
        <a:bodyPr/>
        <a:lstStyle/>
        <a:p>
          <a:r>
            <a:rPr lang="en-US"/>
            <a:t>It is a technique of producing an additive predictive model by combining various weak predictors, typically Decision Trees. </a:t>
          </a:r>
          <a:r>
            <a:rPr lang="en-US" b="1"/>
            <a:t>Gradient Boosting</a:t>
          </a:r>
          <a:r>
            <a:rPr lang="en-US"/>
            <a:t> Trees can be used for both regression and </a:t>
          </a:r>
          <a:r>
            <a:rPr lang="en-US" b="1"/>
            <a:t>classification</a:t>
          </a:r>
          <a:r>
            <a:rPr lang="en-US"/>
            <a:t>. Here, we will use a binary outcome model to understand the </a:t>
          </a:r>
          <a:r>
            <a:rPr lang="en-US" b="1"/>
            <a:t>working</a:t>
          </a:r>
          <a:r>
            <a:rPr lang="en-US"/>
            <a:t> of GBT</a:t>
          </a:r>
        </a:p>
      </dgm:t>
    </dgm:pt>
    <dgm:pt modelId="{E25E3143-F203-436A-A929-C18F31A7736F}" type="parTrans" cxnId="{97372FD7-BDA8-49D0-A697-503EC41F7606}">
      <dgm:prSet/>
      <dgm:spPr/>
      <dgm:t>
        <a:bodyPr/>
        <a:lstStyle/>
        <a:p>
          <a:endParaRPr lang="en-US"/>
        </a:p>
      </dgm:t>
    </dgm:pt>
    <dgm:pt modelId="{87035C03-3F0D-4559-9AC8-9F1F7EC2772C}" type="sibTrans" cxnId="{97372FD7-BDA8-49D0-A697-503EC41F7606}">
      <dgm:prSet/>
      <dgm:spPr/>
      <dgm:t>
        <a:bodyPr/>
        <a:lstStyle/>
        <a:p>
          <a:endParaRPr lang="en-US"/>
        </a:p>
      </dgm:t>
    </dgm:pt>
    <dgm:pt modelId="{4C076321-A1F1-40A9-8CDA-1FD26D25CE16}" type="pres">
      <dgm:prSet presAssocID="{6048D943-724F-48EE-A637-F71C83AA0E4B}" presName="root" presStyleCnt="0">
        <dgm:presLayoutVars>
          <dgm:dir/>
          <dgm:resizeHandles val="exact"/>
        </dgm:presLayoutVars>
      </dgm:prSet>
      <dgm:spPr/>
    </dgm:pt>
    <dgm:pt modelId="{06557DCB-CCF5-4DA1-A264-73B28041F763}" type="pres">
      <dgm:prSet presAssocID="{6F5CF28F-7DED-414A-AC60-1F205CC61906}" presName="compNode" presStyleCnt="0"/>
      <dgm:spPr/>
    </dgm:pt>
    <dgm:pt modelId="{D99CF2B3-B23C-4F61-AFDD-958ABD68CEB1}" type="pres">
      <dgm:prSet presAssocID="{6F5CF28F-7DED-414A-AC60-1F205CC61906}" presName="bgRect" presStyleLbl="bgShp" presStyleIdx="0" presStyleCnt="2"/>
      <dgm:spPr/>
    </dgm:pt>
    <dgm:pt modelId="{6D24861C-1DF4-43D9-9E6C-64FC37BC32A3}" type="pres">
      <dgm:prSet presAssocID="{6F5CF28F-7DED-414A-AC60-1F205CC619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EB74FE9-F8C0-4C2C-BA4A-B1FC76CAA849}" type="pres">
      <dgm:prSet presAssocID="{6F5CF28F-7DED-414A-AC60-1F205CC61906}" presName="spaceRect" presStyleCnt="0"/>
      <dgm:spPr/>
    </dgm:pt>
    <dgm:pt modelId="{969F7525-E6D1-454B-9220-D7A01CC03D44}" type="pres">
      <dgm:prSet presAssocID="{6F5CF28F-7DED-414A-AC60-1F205CC61906}" presName="parTx" presStyleLbl="revTx" presStyleIdx="0" presStyleCnt="2">
        <dgm:presLayoutVars>
          <dgm:chMax val="0"/>
          <dgm:chPref val="0"/>
        </dgm:presLayoutVars>
      </dgm:prSet>
      <dgm:spPr/>
    </dgm:pt>
    <dgm:pt modelId="{5D19187B-C310-4D1E-A325-F4EE05AB3614}" type="pres">
      <dgm:prSet presAssocID="{A0A1E9E3-DC6F-442F-A818-182A9E7A2149}" presName="sibTrans" presStyleCnt="0"/>
      <dgm:spPr/>
    </dgm:pt>
    <dgm:pt modelId="{ED368FA2-205A-42CC-8A1B-740FDE2ABEF1}" type="pres">
      <dgm:prSet presAssocID="{E95C331E-AAAC-4F3F-9B6C-D62A789D2FFD}" presName="compNode" presStyleCnt="0"/>
      <dgm:spPr/>
    </dgm:pt>
    <dgm:pt modelId="{A2882E32-FCD3-40AF-9669-FDD20580B3B0}" type="pres">
      <dgm:prSet presAssocID="{E95C331E-AAAC-4F3F-9B6C-D62A789D2FFD}" presName="bgRect" presStyleLbl="bgShp" presStyleIdx="1" presStyleCnt="2"/>
      <dgm:spPr/>
    </dgm:pt>
    <dgm:pt modelId="{7588D3DA-0A6C-4074-8661-3BDD87DE7A75}" type="pres">
      <dgm:prSet presAssocID="{E95C331E-AAAC-4F3F-9B6C-D62A789D2F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1470DAA7-F031-471D-9347-8F791EE714C3}" type="pres">
      <dgm:prSet presAssocID="{E95C331E-AAAC-4F3F-9B6C-D62A789D2FFD}" presName="spaceRect" presStyleCnt="0"/>
      <dgm:spPr/>
    </dgm:pt>
    <dgm:pt modelId="{0F93C000-B56E-49D3-B874-AC9FB86B1517}" type="pres">
      <dgm:prSet presAssocID="{E95C331E-AAAC-4F3F-9B6C-D62A789D2FFD}" presName="parTx" presStyleLbl="revTx" presStyleIdx="1" presStyleCnt="2">
        <dgm:presLayoutVars>
          <dgm:chMax val="0"/>
          <dgm:chPref val="0"/>
        </dgm:presLayoutVars>
      </dgm:prSet>
      <dgm:spPr/>
    </dgm:pt>
  </dgm:ptLst>
  <dgm:cxnLst>
    <dgm:cxn modelId="{822EF604-7810-409B-A89F-0CC438E100CE}" srcId="{6048D943-724F-48EE-A637-F71C83AA0E4B}" destId="{6F5CF28F-7DED-414A-AC60-1F205CC61906}" srcOrd="0" destOrd="0" parTransId="{E143489E-8EA5-46A1-91A2-F0436EDCCDDB}" sibTransId="{A0A1E9E3-DC6F-442F-A818-182A9E7A2149}"/>
    <dgm:cxn modelId="{FA6B1614-08C9-4BB5-AFAC-6BE369C101B3}" type="presOf" srcId="{E95C331E-AAAC-4F3F-9B6C-D62A789D2FFD}" destId="{0F93C000-B56E-49D3-B874-AC9FB86B1517}" srcOrd="0" destOrd="0" presId="urn:microsoft.com/office/officeart/2018/2/layout/IconVerticalSolidList"/>
    <dgm:cxn modelId="{E64B5462-60B4-4A22-B27E-403441122FB9}" type="presOf" srcId="{6F5CF28F-7DED-414A-AC60-1F205CC61906}" destId="{969F7525-E6D1-454B-9220-D7A01CC03D44}" srcOrd="0" destOrd="0" presId="urn:microsoft.com/office/officeart/2018/2/layout/IconVerticalSolidList"/>
    <dgm:cxn modelId="{10BC838B-423B-452B-BC7B-4AED2FBDA92B}" type="presOf" srcId="{6048D943-724F-48EE-A637-F71C83AA0E4B}" destId="{4C076321-A1F1-40A9-8CDA-1FD26D25CE16}" srcOrd="0" destOrd="0" presId="urn:microsoft.com/office/officeart/2018/2/layout/IconVerticalSolidList"/>
    <dgm:cxn modelId="{97372FD7-BDA8-49D0-A697-503EC41F7606}" srcId="{6048D943-724F-48EE-A637-F71C83AA0E4B}" destId="{E95C331E-AAAC-4F3F-9B6C-D62A789D2FFD}" srcOrd="1" destOrd="0" parTransId="{E25E3143-F203-436A-A929-C18F31A7736F}" sibTransId="{87035C03-3F0D-4559-9AC8-9F1F7EC2772C}"/>
    <dgm:cxn modelId="{BF45BFA7-1571-4D47-951F-ABF784FBFE38}" type="presParOf" srcId="{4C076321-A1F1-40A9-8CDA-1FD26D25CE16}" destId="{06557DCB-CCF5-4DA1-A264-73B28041F763}" srcOrd="0" destOrd="0" presId="urn:microsoft.com/office/officeart/2018/2/layout/IconVerticalSolidList"/>
    <dgm:cxn modelId="{A3F24A3D-8C8A-46BA-8DF8-53D56E0C579A}" type="presParOf" srcId="{06557DCB-CCF5-4DA1-A264-73B28041F763}" destId="{D99CF2B3-B23C-4F61-AFDD-958ABD68CEB1}" srcOrd="0" destOrd="0" presId="urn:microsoft.com/office/officeart/2018/2/layout/IconVerticalSolidList"/>
    <dgm:cxn modelId="{ED86ACAB-D109-49F2-8597-D0D6B8CE01DA}" type="presParOf" srcId="{06557DCB-CCF5-4DA1-A264-73B28041F763}" destId="{6D24861C-1DF4-43D9-9E6C-64FC37BC32A3}" srcOrd="1" destOrd="0" presId="urn:microsoft.com/office/officeart/2018/2/layout/IconVerticalSolidList"/>
    <dgm:cxn modelId="{A58BE645-6DC3-45F1-B8B7-6FF9B3C5F346}" type="presParOf" srcId="{06557DCB-CCF5-4DA1-A264-73B28041F763}" destId="{2EB74FE9-F8C0-4C2C-BA4A-B1FC76CAA849}" srcOrd="2" destOrd="0" presId="urn:microsoft.com/office/officeart/2018/2/layout/IconVerticalSolidList"/>
    <dgm:cxn modelId="{C085116B-225C-4F05-A514-D7CBFAD31E18}" type="presParOf" srcId="{06557DCB-CCF5-4DA1-A264-73B28041F763}" destId="{969F7525-E6D1-454B-9220-D7A01CC03D44}" srcOrd="3" destOrd="0" presId="urn:microsoft.com/office/officeart/2018/2/layout/IconVerticalSolidList"/>
    <dgm:cxn modelId="{43020C3F-B945-433C-8DA3-60AE7439B7E3}" type="presParOf" srcId="{4C076321-A1F1-40A9-8CDA-1FD26D25CE16}" destId="{5D19187B-C310-4D1E-A325-F4EE05AB3614}" srcOrd="1" destOrd="0" presId="urn:microsoft.com/office/officeart/2018/2/layout/IconVerticalSolidList"/>
    <dgm:cxn modelId="{16F28267-0742-4D3F-AF1B-606AEB88C32C}" type="presParOf" srcId="{4C076321-A1F1-40A9-8CDA-1FD26D25CE16}" destId="{ED368FA2-205A-42CC-8A1B-740FDE2ABEF1}" srcOrd="2" destOrd="0" presId="urn:microsoft.com/office/officeart/2018/2/layout/IconVerticalSolidList"/>
    <dgm:cxn modelId="{40B2CF6F-BFB6-41D7-A7F3-B092165CF4D0}" type="presParOf" srcId="{ED368FA2-205A-42CC-8A1B-740FDE2ABEF1}" destId="{A2882E32-FCD3-40AF-9669-FDD20580B3B0}" srcOrd="0" destOrd="0" presId="urn:microsoft.com/office/officeart/2018/2/layout/IconVerticalSolidList"/>
    <dgm:cxn modelId="{7E3BCAA3-D5D4-4168-AC48-02E0A5877FF8}" type="presParOf" srcId="{ED368FA2-205A-42CC-8A1B-740FDE2ABEF1}" destId="{7588D3DA-0A6C-4074-8661-3BDD87DE7A75}" srcOrd="1" destOrd="0" presId="urn:microsoft.com/office/officeart/2018/2/layout/IconVerticalSolidList"/>
    <dgm:cxn modelId="{CC2FE065-BDEE-4E11-8925-9DC5A998F03F}" type="presParOf" srcId="{ED368FA2-205A-42CC-8A1B-740FDE2ABEF1}" destId="{1470DAA7-F031-471D-9347-8F791EE714C3}" srcOrd="2" destOrd="0" presId="urn:microsoft.com/office/officeart/2018/2/layout/IconVerticalSolidList"/>
    <dgm:cxn modelId="{E55F3D69-EABB-4125-B187-61263A6FDDBB}" type="presParOf" srcId="{ED368FA2-205A-42CC-8A1B-740FDE2ABEF1}" destId="{0F93C000-B56E-49D3-B874-AC9FB86B15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3E478-5033-469B-AE2C-1888244197C9}">
      <dsp:nvSpPr>
        <dsp:cNvPr id="0" name=""/>
        <dsp:cNvSpPr/>
      </dsp:nvSpPr>
      <dsp:spPr>
        <a:xfrm>
          <a:off x="916987" y="464784"/>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43FAF-B200-4B4F-81D9-24D311AE7B3F}">
      <dsp:nvSpPr>
        <dsp:cNvPr id="0" name=""/>
        <dsp:cNvSpPr/>
      </dsp:nvSpPr>
      <dsp:spPr>
        <a:xfrm>
          <a:off x="34392" y="2291107"/>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ROLL NO 2K18/IT/</a:t>
          </a:r>
          <a:r>
            <a:rPr lang="en-US" sz="2200" kern="1200">
              <a:latin typeface="Goudy Old Style"/>
            </a:rPr>
            <a:t>102,2k18/IT/136</a:t>
          </a:r>
          <a:endParaRPr lang="en-US" sz="2200" kern="1200"/>
        </a:p>
      </dsp:txBody>
      <dsp:txXfrm>
        <a:off x="34392" y="2291107"/>
        <a:ext cx="3209437" cy="720000"/>
      </dsp:txXfrm>
    </dsp:sp>
    <dsp:sp modelId="{E878AA4C-32FB-479A-A298-E47CC353667F}">
      <dsp:nvSpPr>
        <dsp:cNvPr id="0" name=""/>
        <dsp:cNvSpPr/>
      </dsp:nvSpPr>
      <dsp:spPr>
        <a:xfrm>
          <a:off x="4688076" y="464784"/>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27E3CF-F524-4E73-820D-192E8231D72E}">
      <dsp:nvSpPr>
        <dsp:cNvPr id="0" name=""/>
        <dsp:cNvSpPr/>
      </dsp:nvSpPr>
      <dsp:spPr>
        <a:xfrm>
          <a:off x="3805481" y="2291107"/>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BRANCH-INFORMATION TECNOLOGY</a:t>
          </a:r>
        </a:p>
      </dsp:txBody>
      <dsp:txXfrm>
        <a:off x="3805481" y="2291107"/>
        <a:ext cx="3209437" cy="720000"/>
      </dsp:txXfrm>
    </dsp:sp>
    <dsp:sp modelId="{55744C1A-00FC-4E3E-BBD2-E4A50CD3B2C5}">
      <dsp:nvSpPr>
        <dsp:cNvPr id="0" name=""/>
        <dsp:cNvSpPr/>
      </dsp:nvSpPr>
      <dsp:spPr>
        <a:xfrm>
          <a:off x="8459165" y="464784"/>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92C37E-6094-48BD-99E2-3782523BFE29}">
      <dsp:nvSpPr>
        <dsp:cNvPr id="0" name=""/>
        <dsp:cNvSpPr/>
      </dsp:nvSpPr>
      <dsp:spPr>
        <a:xfrm>
          <a:off x="7576570" y="2291107"/>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DELHI TECHNOLOGICAL UNIVESITY</a:t>
          </a:r>
        </a:p>
      </dsp:txBody>
      <dsp:txXfrm>
        <a:off x="7576570" y="2291107"/>
        <a:ext cx="3209437"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169BF-2F87-42C5-9426-F2AD00B8C75E}">
      <dsp:nvSpPr>
        <dsp:cNvPr id="0" name=""/>
        <dsp:cNvSpPr/>
      </dsp:nvSpPr>
      <dsp:spPr>
        <a:xfrm>
          <a:off x="0" y="199229"/>
          <a:ext cx="6096000" cy="16710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defRPr cap="all"/>
          </a:pPr>
          <a:r>
            <a:rPr lang="en-US" sz="1300" kern="1200"/>
            <a:t>fishing at reputed job portals: Another way of conning job aspirants is through reputed job portals where racketeers fish for personal details of job seekers and exploit them later. </a:t>
          </a:r>
        </a:p>
      </dsp:txBody>
      <dsp:txXfrm>
        <a:off x="81572" y="280801"/>
        <a:ext cx="5932856" cy="1507876"/>
      </dsp:txXfrm>
    </dsp:sp>
    <dsp:sp modelId="{3CA6F290-36C8-4660-B7B7-83D8CFA560A2}">
      <dsp:nvSpPr>
        <dsp:cNvPr id="0" name=""/>
        <dsp:cNvSpPr/>
      </dsp:nvSpPr>
      <dsp:spPr>
        <a:xfrm>
          <a:off x="0" y="1907689"/>
          <a:ext cx="6096000" cy="1671020"/>
        </a:xfrm>
        <a:prstGeom prst="roundRect">
          <a:avLst/>
        </a:prstGeom>
        <a:solidFill>
          <a:schemeClr val="accent2">
            <a:hueOff val="-747502"/>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defRPr cap="all"/>
          </a:pPr>
          <a:r>
            <a:rPr lang="en-US" sz="1300" kern="1200"/>
            <a:t>"They build a database of critical personal information of unsuspecting candidates which can be dangerously misused at a later point,” says Chakraborty. In June, police arrested three men from Kavi Nagar in Ghaziabad for allegedly cheating several job seekers of around Rs 3.5 crore in the last two years. </a:t>
          </a:r>
        </a:p>
      </dsp:txBody>
      <dsp:txXfrm>
        <a:off x="81572" y="1989261"/>
        <a:ext cx="5932856" cy="1507876"/>
      </dsp:txXfrm>
    </dsp:sp>
    <dsp:sp modelId="{96C70CFE-C2F5-4AB0-83BD-0B57E89BFC5B}">
      <dsp:nvSpPr>
        <dsp:cNvPr id="0" name=""/>
        <dsp:cNvSpPr/>
      </dsp:nvSpPr>
      <dsp:spPr>
        <a:xfrm>
          <a:off x="0" y="3616150"/>
          <a:ext cx="6096000" cy="1671020"/>
        </a:xfrm>
        <a:prstGeom prst="roundRect">
          <a:avLst/>
        </a:prstGeom>
        <a:solidFill>
          <a:schemeClr val="accent2">
            <a:hueOff val="-1495005"/>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defRPr cap="all"/>
          </a:pPr>
          <a:r>
            <a:rPr lang="en-US" sz="1300" kern="1200"/>
            <a:t>The mastermind of the racket posed on Naukri.com as representative of fictitious companies such as Idea International and Entomace Technology India Pvt Ltd and posted jobs. He would collect personal data of candidates who applied to those jobs. Later, he would send them fake interview letters from big, well-known companies. He wanted the candidates to pay through Paytm for fixing the interviews so they would get those jobs. </a:t>
          </a:r>
        </a:p>
      </dsp:txBody>
      <dsp:txXfrm>
        <a:off x="81572" y="3697722"/>
        <a:ext cx="5932856" cy="15078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88C92-8B1D-4C09-A3D8-794FBAD7862E}">
      <dsp:nvSpPr>
        <dsp:cNvPr id="0" name=""/>
        <dsp:cNvSpPr/>
      </dsp:nvSpPr>
      <dsp:spPr>
        <a:xfrm>
          <a:off x="0" y="3147"/>
          <a:ext cx="6096000" cy="528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023B05-DCE7-4651-AE63-B7C8ADD61B1B}">
      <dsp:nvSpPr>
        <dsp:cNvPr id="0" name=""/>
        <dsp:cNvSpPr/>
      </dsp:nvSpPr>
      <dsp:spPr>
        <a:xfrm>
          <a:off x="160022" y="122172"/>
          <a:ext cx="291234" cy="290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C77604-8710-4AD8-AD2E-6CC792EC5283}">
      <dsp:nvSpPr>
        <dsp:cNvPr id="0" name=""/>
        <dsp:cNvSpPr/>
      </dsp:nvSpPr>
      <dsp:spPr>
        <a:xfrm>
          <a:off x="611278" y="3147"/>
          <a:ext cx="5420700" cy="64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3" tIns="68233" rIns="68233" bIns="68233" numCol="1" spcCol="1270" anchor="ctr" anchorCtr="0">
          <a:noAutofit/>
        </a:bodyPr>
        <a:lstStyle/>
        <a:p>
          <a:pPr marL="0" lvl="0" indent="0" algn="l" defTabSz="622300">
            <a:lnSpc>
              <a:spcPct val="100000"/>
            </a:lnSpc>
            <a:spcBef>
              <a:spcPct val="0"/>
            </a:spcBef>
            <a:spcAft>
              <a:spcPct val="35000"/>
            </a:spcAft>
            <a:buNone/>
          </a:pPr>
          <a:r>
            <a:rPr lang="en-US" sz="1400" kern="1200"/>
            <a:t>Pre-processing data is a normal first step before training and evaluating the data using a neural network. </a:t>
          </a:r>
        </a:p>
      </dsp:txBody>
      <dsp:txXfrm>
        <a:off x="611278" y="3147"/>
        <a:ext cx="5420700" cy="644718"/>
      </dsp:txXfrm>
    </dsp:sp>
    <dsp:sp modelId="{562D9288-5A75-4074-86AC-021408826002}">
      <dsp:nvSpPr>
        <dsp:cNvPr id="0" name=""/>
        <dsp:cNvSpPr/>
      </dsp:nvSpPr>
      <dsp:spPr>
        <a:xfrm>
          <a:off x="0" y="809045"/>
          <a:ext cx="6096000" cy="528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EF871-7D75-46DE-8AA9-7DAF37211C6E}">
      <dsp:nvSpPr>
        <dsp:cNvPr id="0" name=""/>
        <dsp:cNvSpPr/>
      </dsp:nvSpPr>
      <dsp:spPr>
        <a:xfrm>
          <a:off x="160022" y="928070"/>
          <a:ext cx="291234" cy="290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E559D-A501-4FF4-8BA0-38BCEE136AF7}">
      <dsp:nvSpPr>
        <dsp:cNvPr id="0" name=""/>
        <dsp:cNvSpPr/>
      </dsp:nvSpPr>
      <dsp:spPr>
        <a:xfrm>
          <a:off x="611278" y="809045"/>
          <a:ext cx="5420700" cy="64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3" tIns="68233" rIns="68233" bIns="68233" numCol="1" spcCol="1270" anchor="ctr" anchorCtr="0">
          <a:noAutofit/>
        </a:bodyPr>
        <a:lstStyle/>
        <a:p>
          <a:pPr marL="0" lvl="0" indent="0" algn="l" defTabSz="622300">
            <a:lnSpc>
              <a:spcPct val="100000"/>
            </a:lnSpc>
            <a:spcBef>
              <a:spcPct val="0"/>
            </a:spcBef>
            <a:spcAft>
              <a:spcPct val="35000"/>
            </a:spcAft>
            <a:buNone/>
          </a:pPr>
          <a:r>
            <a:rPr lang="en-US" sz="1400" kern="1200"/>
            <a:t>Machine learning algorithms are only as good as the data you are feeding them. </a:t>
          </a:r>
        </a:p>
      </dsp:txBody>
      <dsp:txXfrm>
        <a:off x="611278" y="809045"/>
        <a:ext cx="5420700" cy="644718"/>
      </dsp:txXfrm>
    </dsp:sp>
    <dsp:sp modelId="{37F76D38-7BCC-43CE-A574-ABAA74949AF0}">
      <dsp:nvSpPr>
        <dsp:cNvPr id="0" name=""/>
        <dsp:cNvSpPr/>
      </dsp:nvSpPr>
      <dsp:spPr>
        <a:xfrm>
          <a:off x="0" y="1614942"/>
          <a:ext cx="6096000" cy="528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049BAA-7D53-461A-A095-18CE2E7759B8}">
      <dsp:nvSpPr>
        <dsp:cNvPr id="0" name=""/>
        <dsp:cNvSpPr/>
      </dsp:nvSpPr>
      <dsp:spPr>
        <a:xfrm>
          <a:off x="160022" y="1733967"/>
          <a:ext cx="291234" cy="290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202B3-1DD3-4E98-ADA7-AA3EEC1095F5}">
      <dsp:nvSpPr>
        <dsp:cNvPr id="0" name=""/>
        <dsp:cNvSpPr/>
      </dsp:nvSpPr>
      <dsp:spPr>
        <a:xfrm>
          <a:off x="611278" y="1614942"/>
          <a:ext cx="5420700" cy="64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3" tIns="68233" rIns="68233" bIns="68233" numCol="1" spcCol="1270" anchor="ctr" anchorCtr="0">
          <a:noAutofit/>
        </a:bodyPr>
        <a:lstStyle/>
        <a:p>
          <a:pPr marL="0" lvl="0" indent="0" algn="l" defTabSz="622300">
            <a:lnSpc>
              <a:spcPct val="100000"/>
            </a:lnSpc>
            <a:spcBef>
              <a:spcPct val="0"/>
            </a:spcBef>
            <a:spcAft>
              <a:spcPct val="35000"/>
            </a:spcAft>
            <a:buNone/>
          </a:pPr>
          <a:r>
            <a:rPr lang="en-US" sz="1400" kern="1200"/>
            <a:t>It is crucial that data is formatted properly and meaningful features are included in order to have sufficient consistency that will result in the best possible results.</a:t>
          </a:r>
        </a:p>
      </dsp:txBody>
      <dsp:txXfrm>
        <a:off x="611278" y="1614942"/>
        <a:ext cx="5420700" cy="644718"/>
      </dsp:txXfrm>
    </dsp:sp>
    <dsp:sp modelId="{74BCC202-E23D-482F-A89B-AC5DECA20B97}">
      <dsp:nvSpPr>
        <dsp:cNvPr id="0" name=""/>
        <dsp:cNvSpPr/>
      </dsp:nvSpPr>
      <dsp:spPr>
        <a:xfrm>
          <a:off x="0" y="2420840"/>
          <a:ext cx="6096000" cy="528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940661-3D5B-4183-9508-374C21AEA292}">
      <dsp:nvSpPr>
        <dsp:cNvPr id="0" name=""/>
        <dsp:cNvSpPr/>
      </dsp:nvSpPr>
      <dsp:spPr>
        <a:xfrm>
          <a:off x="160022" y="2539865"/>
          <a:ext cx="291234" cy="290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904919-CDDB-4D0B-BCB9-95632431E25A}">
      <dsp:nvSpPr>
        <dsp:cNvPr id="0" name=""/>
        <dsp:cNvSpPr/>
      </dsp:nvSpPr>
      <dsp:spPr>
        <a:xfrm>
          <a:off x="611278" y="2420840"/>
          <a:ext cx="5420700" cy="64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3" tIns="68233" rIns="68233" bIns="68233" numCol="1" spcCol="1270" anchor="ctr" anchorCtr="0">
          <a:noAutofit/>
        </a:bodyPr>
        <a:lstStyle/>
        <a:p>
          <a:pPr marL="0" lvl="0" indent="0" algn="l" defTabSz="622300">
            <a:lnSpc>
              <a:spcPct val="100000"/>
            </a:lnSpc>
            <a:spcBef>
              <a:spcPct val="0"/>
            </a:spcBef>
            <a:spcAft>
              <a:spcPct val="35000"/>
            </a:spcAft>
            <a:buNone/>
          </a:pPr>
          <a:r>
            <a:rPr lang="en-US" sz="1400" kern="1200"/>
            <a:t>for computer vision machine learning algorithms, pre-processing the data involves many steps including normalizing image inputs and dimensionality reduction. </a:t>
          </a:r>
        </a:p>
      </dsp:txBody>
      <dsp:txXfrm>
        <a:off x="611278" y="2420840"/>
        <a:ext cx="5420700" cy="644718"/>
      </dsp:txXfrm>
    </dsp:sp>
    <dsp:sp modelId="{3200EA34-EA0C-4026-BED2-CAC9DCAA8C8B}">
      <dsp:nvSpPr>
        <dsp:cNvPr id="0" name=""/>
        <dsp:cNvSpPr/>
      </dsp:nvSpPr>
      <dsp:spPr>
        <a:xfrm>
          <a:off x="0" y="3226738"/>
          <a:ext cx="6096000" cy="528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4778CD-8C47-4383-A1FC-3E4F8D9DEF12}">
      <dsp:nvSpPr>
        <dsp:cNvPr id="0" name=""/>
        <dsp:cNvSpPr/>
      </dsp:nvSpPr>
      <dsp:spPr>
        <a:xfrm>
          <a:off x="160022" y="3345763"/>
          <a:ext cx="291234" cy="290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1BD3B1-E311-44B8-81D0-EE135388B23C}">
      <dsp:nvSpPr>
        <dsp:cNvPr id="0" name=""/>
        <dsp:cNvSpPr/>
      </dsp:nvSpPr>
      <dsp:spPr>
        <a:xfrm>
          <a:off x="611278" y="3226738"/>
          <a:ext cx="5420700" cy="64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3" tIns="68233" rIns="68233" bIns="68233" numCol="1" spcCol="1270" anchor="ctr" anchorCtr="0">
          <a:noAutofit/>
        </a:bodyPr>
        <a:lstStyle/>
        <a:p>
          <a:pPr marL="0" lvl="0" indent="0" algn="l" defTabSz="622300">
            <a:lnSpc>
              <a:spcPct val="100000"/>
            </a:lnSpc>
            <a:spcBef>
              <a:spcPct val="0"/>
            </a:spcBef>
            <a:spcAft>
              <a:spcPct val="35000"/>
            </a:spcAft>
            <a:buNone/>
          </a:pPr>
          <a:r>
            <a:rPr lang="en-US" sz="1400" kern="1200"/>
            <a:t>The goal of these is to take away some of the unimportant distinguishing features between different images.</a:t>
          </a:r>
        </a:p>
      </dsp:txBody>
      <dsp:txXfrm>
        <a:off x="611278" y="3226738"/>
        <a:ext cx="5420700" cy="644718"/>
      </dsp:txXfrm>
    </dsp:sp>
    <dsp:sp modelId="{7AC7F1C2-B017-4BA1-83CE-8DE448436CB5}">
      <dsp:nvSpPr>
        <dsp:cNvPr id="0" name=""/>
        <dsp:cNvSpPr/>
      </dsp:nvSpPr>
      <dsp:spPr>
        <a:xfrm>
          <a:off x="0" y="4032636"/>
          <a:ext cx="6096000" cy="528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B4DA9-844F-4B87-B66E-0F1B1FBEB9CC}">
      <dsp:nvSpPr>
        <dsp:cNvPr id="0" name=""/>
        <dsp:cNvSpPr/>
      </dsp:nvSpPr>
      <dsp:spPr>
        <a:xfrm>
          <a:off x="160022" y="4151661"/>
          <a:ext cx="291234" cy="2909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95F8B6-F444-4901-BAEB-C71827DB8210}">
      <dsp:nvSpPr>
        <dsp:cNvPr id="0" name=""/>
        <dsp:cNvSpPr/>
      </dsp:nvSpPr>
      <dsp:spPr>
        <a:xfrm>
          <a:off x="611278" y="4032636"/>
          <a:ext cx="5420700" cy="64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3" tIns="68233" rIns="68233" bIns="68233" numCol="1" spcCol="1270" anchor="ctr" anchorCtr="0">
          <a:noAutofit/>
        </a:bodyPr>
        <a:lstStyle/>
        <a:p>
          <a:pPr marL="0" lvl="0" indent="0" algn="l" defTabSz="622300">
            <a:lnSpc>
              <a:spcPct val="100000"/>
            </a:lnSpc>
            <a:spcBef>
              <a:spcPct val="0"/>
            </a:spcBef>
            <a:spcAft>
              <a:spcPct val="35000"/>
            </a:spcAft>
            <a:buNone/>
          </a:pPr>
          <a:r>
            <a:rPr lang="en-US" sz="1400" kern="1200"/>
            <a:t>Features like the darkness or brightness are not beneficial in the task of labeling the image.</a:t>
          </a:r>
        </a:p>
      </dsp:txBody>
      <dsp:txXfrm>
        <a:off x="611278" y="4032636"/>
        <a:ext cx="5420700" cy="644718"/>
      </dsp:txXfrm>
    </dsp:sp>
    <dsp:sp modelId="{2E86D6B0-10C1-4902-B940-42B01EF822BF}">
      <dsp:nvSpPr>
        <dsp:cNvPr id="0" name=""/>
        <dsp:cNvSpPr/>
      </dsp:nvSpPr>
      <dsp:spPr>
        <a:xfrm>
          <a:off x="0" y="4838534"/>
          <a:ext cx="6096000" cy="528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9B9777-2AB4-4E8E-8784-45DBF550BF59}">
      <dsp:nvSpPr>
        <dsp:cNvPr id="0" name=""/>
        <dsp:cNvSpPr/>
      </dsp:nvSpPr>
      <dsp:spPr>
        <a:xfrm>
          <a:off x="160022" y="4957559"/>
          <a:ext cx="291234" cy="2909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C0E60-B8E1-4D34-B121-2A254CC7BDFB}">
      <dsp:nvSpPr>
        <dsp:cNvPr id="0" name=""/>
        <dsp:cNvSpPr/>
      </dsp:nvSpPr>
      <dsp:spPr>
        <a:xfrm>
          <a:off x="611278" y="4838534"/>
          <a:ext cx="5420700" cy="64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3" tIns="68233" rIns="68233" bIns="68233" numCol="1" spcCol="1270" anchor="ctr" anchorCtr="0">
          <a:noAutofit/>
        </a:bodyPr>
        <a:lstStyle/>
        <a:p>
          <a:pPr marL="0" lvl="0" indent="0" algn="l" defTabSz="622300">
            <a:lnSpc>
              <a:spcPct val="100000"/>
            </a:lnSpc>
            <a:spcBef>
              <a:spcPct val="0"/>
            </a:spcBef>
            <a:spcAft>
              <a:spcPct val="35000"/>
            </a:spcAft>
            <a:buNone/>
          </a:pPr>
          <a:r>
            <a:rPr lang="en-US" sz="1400" kern="1200"/>
            <a:t>Similarly, there are portions of text that are not beneficial in the task of labeling the text as real or fake.</a:t>
          </a:r>
        </a:p>
      </dsp:txBody>
      <dsp:txXfrm>
        <a:off x="611278" y="4838534"/>
        <a:ext cx="5420700" cy="6447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C1FE6-9224-4272-B6CE-4D7BF89CCADA}">
      <dsp:nvSpPr>
        <dsp:cNvPr id="0" name=""/>
        <dsp:cNvSpPr/>
      </dsp:nvSpPr>
      <dsp:spPr>
        <a:xfrm>
          <a:off x="2812173" y="1623646"/>
          <a:ext cx="614899" cy="91440"/>
        </a:xfrm>
        <a:custGeom>
          <a:avLst/>
          <a:gdLst/>
          <a:ahLst/>
          <a:cxnLst/>
          <a:rect l="0" t="0" r="0" b="0"/>
          <a:pathLst>
            <a:path>
              <a:moveTo>
                <a:pt x="0" y="45720"/>
              </a:moveTo>
              <a:lnTo>
                <a:pt x="61489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3485" y="1666139"/>
        <a:ext cx="32274" cy="6454"/>
      </dsp:txXfrm>
    </dsp:sp>
    <dsp:sp modelId="{64B4B045-A402-4383-AF9B-40A55EF57980}">
      <dsp:nvSpPr>
        <dsp:cNvPr id="0" name=""/>
        <dsp:cNvSpPr/>
      </dsp:nvSpPr>
      <dsp:spPr>
        <a:xfrm>
          <a:off x="7455" y="827411"/>
          <a:ext cx="2806518" cy="16839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522" tIns="144353" rIns="137522" bIns="144353" numCol="1" spcCol="1270" anchor="ctr" anchorCtr="0">
          <a:noAutofit/>
        </a:bodyPr>
        <a:lstStyle/>
        <a:p>
          <a:pPr marL="0" lvl="0" indent="0" algn="ctr" defTabSz="666750" rtl="0">
            <a:lnSpc>
              <a:spcPct val="90000"/>
            </a:lnSpc>
            <a:spcBef>
              <a:spcPct val="0"/>
            </a:spcBef>
            <a:spcAft>
              <a:spcPct val="35000"/>
            </a:spcAft>
            <a:buNone/>
          </a:pPr>
          <a:r>
            <a:rPr lang="en-US" sz="1500" kern="1200" cap="all"/>
            <a:t>To implement this in real life, we can make a mobile app or a Whatsapp-integrated feature.</a:t>
          </a:r>
        </a:p>
      </dsp:txBody>
      <dsp:txXfrm>
        <a:off x="7455" y="827411"/>
        <a:ext cx="2806518" cy="1683910"/>
      </dsp:txXfrm>
    </dsp:sp>
    <dsp:sp modelId="{D4E415BD-B805-450F-B385-26EA88AE4774}">
      <dsp:nvSpPr>
        <dsp:cNvPr id="0" name=""/>
        <dsp:cNvSpPr/>
      </dsp:nvSpPr>
      <dsp:spPr>
        <a:xfrm>
          <a:off x="6264191" y="1623646"/>
          <a:ext cx="614899" cy="91440"/>
        </a:xfrm>
        <a:custGeom>
          <a:avLst/>
          <a:gdLst/>
          <a:ahLst/>
          <a:cxnLst/>
          <a:rect l="0" t="0" r="0" b="0"/>
          <a:pathLst>
            <a:path>
              <a:moveTo>
                <a:pt x="0" y="45720"/>
              </a:moveTo>
              <a:lnTo>
                <a:pt x="61489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55503" y="1666139"/>
        <a:ext cx="32274" cy="6454"/>
      </dsp:txXfrm>
    </dsp:sp>
    <dsp:sp modelId="{CDC2C62D-FACA-4F9D-B82E-7838858E81A4}">
      <dsp:nvSpPr>
        <dsp:cNvPr id="0" name=""/>
        <dsp:cNvSpPr/>
      </dsp:nvSpPr>
      <dsp:spPr>
        <a:xfrm>
          <a:off x="3459472" y="827411"/>
          <a:ext cx="2806518" cy="16839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522" tIns="144353" rIns="137522" bIns="144353" numCol="1" spcCol="1270" anchor="ctr" anchorCtr="0">
          <a:noAutofit/>
        </a:bodyPr>
        <a:lstStyle/>
        <a:p>
          <a:pPr marL="0" lvl="0" indent="0" algn="ctr" defTabSz="666750">
            <a:lnSpc>
              <a:spcPct val="90000"/>
            </a:lnSpc>
            <a:spcBef>
              <a:spcPct val="0"/>
            </a:spcBef>
            <a:spcAft>
              <a:spcPct val="35000"/>
            </a:spcAft>
            <a:buNone/>
          </a:pPr>
          <a:r>
            <a:rPr lang="en-US" sz="1500" kern="1200" cap="all"/>
            <a:t>Users would simply enter the link of a news website and be able to verify whether a news website is true or fake. </a:t>
          </a:r>
        </a:p>
      </dsp:txBody>
      <dsp:txXfrm>
        <a:off x="3459472" y="827411"/>
        <a:ext cx="2806518" cy="1683910"/>
      </dsp:txXfrm>
    </dsp:sp>
    <dsp:sp modelId="{14C62E8C-3016-401F-AFEE-AA4207CB42C0}">
      <dsp:nvSpPr>
        <dsp:cNvPr id="0" name=""/>
        <dsp:cNvSpPr/>
      </dsp:nvSpPr>
      <dsp:spPr>
        <a:xfrm>
          <a:off x="6911490" y="827411"/>
          <a:ext cx="2806518" cy="16839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522" tIns="144353" rIns="137522" bIns="144353" numCol="1" spcCol="1270" anchor="ctr" anchorCtr="0">
          <a:noAutofit/>
        </a:bodyPr>
        <a:lstStyle/>
        <a:p>
          <a:pPr marL="0" lvl="0" indent="0" algn="ctr" defTabSz="666750">
            <a:lnSpc>
              <a:spcPct val="90000"/>
            </a:lnSpc>
            <a:spcBef>
              <a:spcPct val="0"/>
            </a:spcBef>
            <a:spcAft>
              <a:spcPct val="35000"/>
            </a:spcAft>
            <a:buNone/>
          </a:pPr>
          <a:r>
            <a:rPr lang="en-US" sz="1500" kern="1200" cap="all"/>
            <a:t>In the future, our improved model could also consider individual news stories and not just the news website as a whole.</a:t>
          </a:r>
          <a:endParaRPr lang="en-US" sz="1500" kern="1200"/>
        </a:p>
      </dsp:txBody>
      <dsp:txXfrm>
        <a:off x="6911490" y="827411"/>
        <a:ext cx="2806518" cy="16839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B07F0-6FBE-46CB-A64E-646197F5DE86}">
      <dsp:nvSpPr>
        <dsp:cNvPr id="0" name=""/>
        <dsp:cNvSpPr/>
      </dsp:nvSpPr>
      <dsp:spPr>
        <a:xfrm>
          <a:off x="0" y="542544"/>
          <a:ext cx="9725464" cy="10016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5AFDA4-5464-4B01-9F3E-63299610C03F}">
      <dsp:nvSpPr>
        <dsp:cNvPr id="0" name=""/>
        <dsp:cNvSpPr/>
      </dsp:nvSpPr>
      <dsp:spPr>
        <a:xfrm>
          <a:off x="302990" y="767908"/>
          <a:ext cx="550890" cy="550890"/>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8AD88-2569-4822-99D4-17D6081FA745}">
      <dsp:nvSpPr>
        <dsp:cNvPr id="0" name=""/>
        <dsp:cNvSpPr/>
      </dsp:nvSpPr>
      <dsp:spPr>
        <a:xfrm>
          <a:off x="1156870" y="542544"/>
          <a:ext cx="8568593" cy="1001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005" tIns="106005" rIns="106005" bIns="106005" numCol="1" spcCol="1270" anchor="ctr" anchorCtr="0">
          <a:noAutofit/>
        </a:bodyPr>
        <a:lstStyle/>
        <a:p>
          <a:pPr marL="0" lvl="0" indent="0" algn="l" defTabSz="889000">
            <a:lnSpc>
              <a:spcPct val="90000"/>
            </a:lnSpc>
            <a:spcBef>
              <a:spcPct val="0"/>
            </a:spcBef>
            <a:spcAft>
              <a:spcPct val="35000"/>
            </a:spcAft>
            <a:buNone/>
          </a:pPr>
          <a:r>
            <a:rPr lang="en-US" sz="2000" kern="1200"/>
            <a:t>Instead of using only 16 features, we changed to using 616 features in our word-2-vec model, which was one of the key factors for improving our accuracy </a:t>
          </a:r>
        </a:p>
      </dsp:txBody>
      <dsp:txXfrm>
        <a:off x="1156870" y="542544"/>
        <a:ext cx="8568593" cy="1001619"/>
      </dsp:txXfrm>
    </dsp:sp>
    <dsp:sp modelId="{EB6B89BF-D7DF-4602-B55B-00D5DC7AE108}">
      <dsp:nvSpPr>
        <dsp:cNvPr id="0" name=""/>
        <dsp:cNvSpPr/>
      </dsp:nvSpPr>
      <dsp:spPr>
        <a:xfrm>
          <a:off x="0" y="1794568"/>
          <a:ext cx="9725464" cy="10016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2279C-F64D-4D61-9B34-5C0CB1310038}">
      <dsp:nvSpPr>
        <dsp:cNvPr id="0" name=""/>
        <dsp:cNvSpPr/>
      </dsp:nvSpPr>
      <dsp:spPr>
        <a:xfrm>
          <a:off x="302990" y="2019933"/>
          <a:ext cx="550890" cy="550890"/>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EDAB8A-2D5A-4AF8-8DDF-59455D21089C}">
      <dsp:nvSpPr>
        <dsp:cNvPr id="0" name=""/>
        <dsp:cNvSpPr/>
      </dsp:nvSpPr>
      <dsp:spPr>
        <a:xfrm>
          <a:off x="1156870" y="1794568"/>
          <a:ext cx="8568593" cy="1001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005" tIns="106005" rIns="106005" bIns="106005" numCol="1" spcCol="1270" anchor="ctr" anchorCtr="0">
          <a:noAutofit/>
        </a:bodyPr>
        <a:lstStyle/>
        <a:p>
          <a:pPr marL="0" lvl="0" indent="0" algn="l" defTabSz="889000">
            <a:lnSpc>
              <a:spcPct val="90000"/>
            </a:lnSpc>
            <a:spcBef>
              <a:spcPct val="0"/>
            </a:spcBef>
            <a:spcAft>
              <a:spcPct val="35000"/>
            </a:spcAft>
            <a:buNone/>
          </a:pPr>
          <a:r>
            <a:rPr lang="en-US" sz="2000" kern="1200"/>
            <a:t>Using controversial words which were seen to appear more in fake news than in real. Eg. bombing, terrorist, Trump</a:t>
          </a:r>
        </a:p>
      </dsp:txBody>
      <dsp:txXfrm>
        <a:off x="1156870" y="1794568"/>
        <a:ext cx="8568593" cy="10016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89BF-D7DF-4602-B55B-00D5DC7AE108}">
      <dsp:nvSpPr>
        <dsp:cNvPr id="0" name=""/>
        <dsp:cNvSpPr/>
      </dsp:nvSpPr>
      <dsp:spPr>
        <a:xfrm>
          <a:off x="0" y="407"/>
          <a:ext cx="9725464" cy="95369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2279C-F64D-4D61-9B34-5C0CB1310038}">
      <dsp:nvSpPr>
        <dsp:cNvPr id="0" name=""/>
        <dsp:cNvSpPr/>
      </dsp:nvSpPr>
      <dsp:spPr>
        <a:xfrm>
          <a:off x="288491" y="214987"/>
          <a:ext cx="524529" cy="524529"/>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EDAB8A-2D5A-4AF8-8DDF-59455D21089C}">
      <dsp:nvSpPr>
        <dsp:cNvPr id="0" name=""/>
        <dsp:cNvSpPr/>
      </dsp:nvSpPr>
      <dsp:spPr>
        <a:xfrm>
          <a:off x="1101512" y="407"/>
          <a:ext cx="8623951" cy="95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32" tIns="100932" rIns="100932" bIns="100932" numCol="1" spcCol="1270" anchor="ctr" anchorCtr="0">
          <a:noAutofit/>
        </a:bodyPr>
        <a:lstStyle/>
        <a:p>
          <a:pPr marL="0" lvl="0" indent="0" algn="l" defTabSz="711200">
            <a:lnSpc>
              <a:spcPct val="100000"/>
            </a:lnSpc>
            <a:spcBef>
              <a:spcPct val="0"/>
            </a:spcBef>
            <a:spcAft>
              <a:spcPct val="35000"/>
            </a:spcAft>
            <a:buNone/>
          </a:pPr>
          <a:r>
            <a:rPr lang="en-US" sz="1600" kern="1200" dirty="0"/>
            <a:t>The main contribution of this project is support for the idea that machine learning could be useful in a novel way for the task of classifying fake news.</a:t>
          </a:r>
        </a:p>
      </dsp:txBody>
      <dsp:txXfrm>
        <a:off x="1101512" y="407"/>
        <a:ext cx="8623951" cy="953690"/>
      </dsp:txXfrm>
    </dsp:sp>
    <dsp:sp modelId="{97136265-7E7B-4D80-B04A-1E7451FDB4F1}">
      <dsp:nvSpPr>
        <dsp:cNvPr id="0" name=""/>
        <dsp:cNvSpPr/>
      </dsp:nvSpPr>
      <dsp:spPr>
        <a:xfrm>
          <a:off x="0" y="1192521"/>
          <a:ext cx="9725464" cy="95369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CBBB3C-7E01-447F-AC23-0C4624BAAD6C}">
      <dsp:nvSpPr>
        <dsp:cNvPr id="0" name=""/>
        <dsp:cNvSpPr/>
      </dsp:nvSpPr>
      <dsp:spPr>
        <a:xfrm>
          <a:off x="288491" y="1407101"/>
          <a:ext cx="524529" cy="524529"/>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D4758E-FAA4-47EA-AAA2-307B026B1E4F}">
      <dsp:nvSpPr>
        <dsp:cNvPr id="0" name=""/>
        <dsp:cNvSpPr/>
      </dsp:nvSpPr>
      <dsp:spPr>
        <a:xfrm>
          <a:off x="1101512" y="1192521"/>
          <a:ext cx="8623951" cy="95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32" tIns="100932" rIns="100932" bIns="100932" numCol="1" spcCol="1270" anchor="ctr" anchorCtr="0">
          <a:noAutofit/>
        </a:bodyPr>
        <a:lstStyle/>
        <a:p>
          <a:pPr marL="0" lvl="0" indent="0" algn="l" defTabSz="711200">
            <a:lnSpc>
              <a:spcPct val="100000"/>
            </a:lnSpc>
            <a:spcBef>
              <a:spcPct val="0"/>
            </a:spcBef>
            <a:spcAft>
              <a:spcPct val="35000"/>
            </a:spcAft>
            <a:buNone/>
          </a:pPr>
          <a:r>
            <a:rPr lang="en-US" sz="1600" kern="1200" dirty="0"/>
            <a:t>Our findings show that after much pre-processing of relatively small dataset, a simple CNN is able to pick up on a diverse set of potentially subtle language patterns that a human may (or may not) be able to detect</a:t>
          </a:r>
          <a:endParaRPr lang="en-US" sz="1600" kern="1200" dirty="0">
            <a:latin typeface="Goudy Old Style"/>
          </a:endParaRPr>
        </a:p>
      </dsp:txBody>
      <dsp:txXfrm>
        <a:off x="1101512" y="1192521"/>
        <a:ext cx="8623951" cy="953690"/>
      </dsp:txXfrm>
    </dsp:sp>
    <dsp:sp modelId="{2E8EEBC5-1264-443E-94A0-BAD71F89DAB8}">
      <dsp:nvSpPr>
        <dsp:cNvPr id="0" name=""/>
        <dsp:cNvSpPr/>
      </dsp:nvSpPr>
      <dsp:spPr>
        <a:xfrm>
          <a:off x="0" y="2384634"/>
          <a:ext cx="9725464" cy="95369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D5CF4-D3CD-4B2F-9657-D9EDAF145255}">
      <dsp:nvSpPr>
        <dsp:cNvPr id="0" name=""/>
        <dsp:cNvSpPr/>
      </dsp:nvSpPr>
      <dsp:spPr>
        <a:xfrm>
          <a:off x="288491" y="2599215"/>
          <a:ext cx="524529" cy="524529"/>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60B32-AAE8-4D39-A33C-9B2944F9A424}">
      <dsp:nvSpPr>
        <dsp:cNvPr id="0" name=""/>
        <dsp:cNvSpPr/>
      </dsp:nvSpPr>
      <dsp:spPr>
        <a:xfrm>
          <a:off x="1101512" y="2384634"/>
          <a:ext cx="8623951" cy="95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32" tIns="100932" rIns="100932" bIns="100932" numCol="1" spcCol="1270" anchor="ctr" anchorCtr="0">
          <a:noAutofit/>
        </a:bodyPr>
        <a:lstStyle/>
        <a:p>
          <a:pPr marL="0" lvl="0" indent="0" algn="l" defTabSz="711200" rtl="0">
            <a:lnSpc>
              <a:spcPct val="100000"/>
            </a:lnSpc>
            <a:spcBef>
              <a:spcPct val="0"/>
            </a:spcBef>
            <a:spcAft>
              <a:spcPct val="35000"/>
            </a:spcAft>
            <a:buNone/>
          </a:pPr>
          <a:r>
            <a:rPr lang="en-US" sz="1600" kern="1200" dirty="0"/>
            <a:t>Many of these language patterns are intuitively useful in a humans manner of classifying fake news. Some such intuitive patterns that our model has found to indicate fake news include generalizations, colloquialisms and exaggerations</a:t>
          </a:r>
          <a:endParaRPr lang="en-US" sz="1600" kern="1200" dirty="0">
            <a:latin typeface="Goudy Old Style"/>
          </a:endParaRPr>
        </a:p>
      </dsp:txBody>
      <dsp:txXfrm>
        <a:off x="1101512" y="2384634"/>
        <a:ext cx="8623951" cy="9536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BB1E5-A79F-435D-BABC-76A4F68AEE7C}">
      <dsp:nvSpPr>
        <dsp:cNvPr id="0" name=""/>
        <dsp:cNvSpPr/>
      </dsp:nvSpPr>
      <dsp:spPr>
        <a:xfrm>
          <a:off x="2849" y="200099"/>
          <a:ext cx="2260410" cy="135624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defRPr cap="all"/>
          </a:pPr>
          <a:r>
            <a:rPr lang="en-US" sz="900" kern="1200" dirty="0"/>
            <a:t>Through the work done in this project, we have shown that machine learning certainly does have the capacity to pick up on sometimes subtle language patterns that may be difficult for humans to pick up on.</a:t>
          </a:r>
          <a:r>
            <a:rPr lang="en-US" sz="900" kern="1200" dirty="0">
              <a:latin typeface="Goudy Old Style"/>
            </a:rPr>
            <a:t> </a:t>
          </a:r>
          <a:endParaRPr lang="en-US" sz="900" kern="1200" dirty="0"/>
        </a:p>
      </dsp:txBody>
      <dsp:txXfrm>
        <a:off x="2849" y="200099"/>
        <a:ext cx="2260410" cy="1356246"/>
      </dsp:txXfrm>
    </dsp:sp>
    <dsp:sp modelId="{F736B718-C88A-4FFD-A6A2-C2522643090E}">
      <dsp:nvSpPr>
        <dsp:cNvPr id="0" name=""/>
        <dsp:cNvSpPr/>
      </dsp:nvSpPr>
      <dsp:spPr>
        <a:xfrm>
          <a:off x="2489300" y="200099"/>
          <a:ext cx="2260410" cy="1356246"/>
        </a:xfrm>
        <a:prstGeom prst="rect">
          <a:avLst/>
        </a:prstGeom>
        <a:solidFill>
          <a:schemeClr val="accent2">
            <a:hueOff val="-249167"/>
            <a:satOff val="-70"/>
            <a:lumOff val="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defRPr cap="all"/>
          </a:pPr>
          <a:r>
            <a:rPr lang="en-US" sz="900" kern="1200" dirty="0"/>
            <a:t>The next steps involved in this project come in three different aspects. The first of aspect that could be improved in this project is augmenting and increasing the size of the dataset.</a:t>
          </a:r>
          <a:r>
            <a:rPr lang="en-US" sz="900" kern="1200" dirty="0">
              <a:latin typeface="Goudy Old Style"/>
            </a:rPr>
            <a:t> </a:t>
          </a:r>
        </a:p>
      </dsp:txBody>
      <dsp:txXfrm>
        <a:off x="2489300" y="200099"/>
        <a:ext cx="2260410" cy="1356246"/>
      </dsp:txXfrm>
    </dsp:sp>
    <dsp:sp modelId="{0A4456AB-B47E-4DBF-B1DD-37F60F19C2C2}">
      <dsp:nvSpPr>
        <dsp:cNvPr id="0" name=""/>
        <dsp:cNvSpPr/>
      </dsp:nvSpPr>
      <dsp:spPr>
        <a:xfrm>
          <a:off x="4975752" y="200099"/>
          <a:ext cx="2260410" cy="1356246"/>
        </a:xfrm>
        <a:prstGeom prst="rect">
          <a:avLst/>
        </a:prstGeom>
        <a:solidFill>
          <a:schemeClr val="accent2">
            <a:hueOff val="-498335"/>
            <a:satOff val="-139"/>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defRPr cap="all"/>
          </a:pPr>
          <a:r>
            <a:rPr lang="en-US" sz="900" kern="1200" dirty="0"/>
            <a:t>The next steps involved in this project come in three different aspects. The first of aspect that could be improved in this project is augmenting and increasing the size of the dataset.</a:t>
          </a:r>
          <a:r>
            <a:rPr lang="en-US" sz="900" kern="1200" dirty="0">
              <a:latin typeface="Goudy Old Style"/>
            </a:rPr>
            <a:t> </a:t>
          </a:r>
        </a:p>
      </dsp:txBody>
      <dsp:txXfrm>
        <a:off x="4975752" y="200099"/>
        <a:ext cx="2260410" cy="1356246"/>
      </dsp:txXfrm>
    </dsp:sp>
    <dsp:sp modelId="{67BAB520-BCEC-4530-A2CB-A74E478A0C8A}">
      <dsp:nvSpPr>
        <dsp:cNvPr id="0" name=""/>
        <dsp:cNvSpPr/>
      </dsp:nvSpPr>
      <dsp:spPr>
        <a:xfrm>
          <a:off x="7462204" y="200099"/>
          <a:ext cx="2260410" cy="1356246"/>
        </a:xfrm>
        <a:prstGeom prst="rect">
          <a:avLst/>
        </a:prstGeom>
        <a:solidFill>
          <a:schemeClr val="accent2">
            <a:hueOff val="-747502"/>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defRPr cap="all"/>
          </a:pPr>
          <a:r>
            <a:rPr lang="en-US" sz="900" kern="1200" dirty="0"/>
            <a:t>The second aspect in which this project could be expanded is by comparing it to humans performing the same task.</a:t>
          </a:r>
          <a:endParaRPr lang="en-US" sz="900" kern="1200" dirty="0">
            <a:latin typeface="Goudy Old Style"/>
          </a:endParaRPr>
        </a:p>
      </dsp:txBody>
      <dsp:txXfrm>
        <a:off x="7462204" y="200099"/>
        <a:ext cx="2260410" cy="1356246"/>
      </dsp:txXfrm>
    </dsp:sp>
    <dsp:sp modelId="{3E86B742-9838-4B68-BE91-1AA8BF1781B9}">
      <dsp:nvSpPr>
        <dsp:cNvPr id="0" name=""/>
        <dsp:cNvSpPr/>
      </dsp:nvSpPr>
      <dsp:spPr>
        <a:xfrm>
          <a:off x="1246075" y="1782387"/>
          <a:ext cx="2260410" cy="1356246"/>
        </a:xfrm>
        <a:prstGeom prst="rect">
          <a:avLst/>
        </a:prstGeom>
        <a:solidFill>
          <a:schemeClr val="accent2">
            <a:hueOff val="-996670"/>
            <a:satOff val="-279"/>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defRPr cap="all"/>
          </a:pPr>
          <a:r>
            <a:rPr lang="en-US" sz="900" kern="1200" dirty="0"/>
            <a:t>Comparing the accuracies would be beneficial in deciding whether or not the dataset is representative of how difficult the task of separating fake from real news is</a:t>
          </a:r>
        </a:p>
      </dsp:txBody>
      <dsp:txXfrm>
        <a:off x="1246075" y="1782387"/>
        <a:ext cx="2260410" cy="1356246"/>
      </dsp:txXfrm>
    </dsp:sp>
    <dsp:sp modelId="{63EF2190-F635-4461-A0CA-B82639EA29C0}">
      <dsp:nvSpPr>
        <dsp:cNvPr id="0" name=""/>
        <dsp:cNvSpPr/>
      </dsp:nvSpPr>
      <dsp:spPr>
        <a:xfrm>
          <a:off x="3732526" y="1782387"/>
          <a:ext cx="2260410" cy="1356246"/>
        </a:xfrm>
        <a:prstGeom prst="rect">
          <a:avLst/>
        </a:prstGeom>
        <a:solidFill>
          <a:schemeClr val="accent2">
            <a:hueOff val="-1245837"/>
            <a:satOff val="-348"/>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defRPr cap="all"/>
          </a:pPr>
          <a:r>
            <a:rPr lang="en-US" sz="900" kern="1200" dirty="0"/>
            <a:t>If humans are more accurate than the model, it may mean that we need to choose more deceptive fake news examples. Because we acknowledge that this is only one tool in a toolbox that would really be required for an end-to-end system for classifying fake news,</a:t>
          </a:r>
        </a:p>
      </dsp:txBody>
      <dsp:txXfrm>
        <a:off x="3732526" y="1782387"/>
        <a:ext cx="2260410" cy="1356246"/>
      </dsp:txXfrm>
    </dsp:sp>
    <dsp:sp modelId="{AA158564-2B8F-46C7-B6FB-6FEC8C3C03B1}">
      <dsp:nvSpPr>
        <dsp:cNvPr id="0" name=""/>
        <dsp:cNvSpPr/>
      </dsp:nvSpPr>
      <dsp:spPr>
        <a:xfrm>
          <a:off x="6218978" y="1782387"/>
          <a:ext cx="2260410" cy="1356246"/>
        </a:xfrm>
        <a:prstGeom prst="rect">
          <a:avLst/>
        </a:prstGeom>
        <a:solidFill>
          <a:schemeClr val="accent2">
            <a:hueOff val="-1495005"/>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defRPr cap="all"/>
          </a:pPr>
          <a:r>
            <a:rPr lang="en-US" sz="900" kern="1200" dirty="0"/>
            <a:t>If humans are more accurate than the model, it may mean that we need to choose more deceptive fake news examples. Because we acknowledge that this is only one tool in a toolbox that would really be required for an end-to-end system for classifying fake news,</a:t>
          </a:r>
        </a:p>
      </dsp:txBody>
      <dsp:txXfrm>
        <a:off x="6218978" y="1782387"/>
        <a:ext cx="2260410" cy="1356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47064-2651-48FE-A510-9A39EAF9CB1F}">
      <dsp:nvSpPr>
        <dsp:cNvPr id="0" name=""/>
        <dsp:cNvSpPr/>
      </dsp:nvSpPr>
      <dsp:spPr>
        <a:xfrm>
          <a:off x="1300389" y="1081469"/>
          <a:ext cx="267940" cy="91440"/>
        </a:xfrm>
        <a:custGeom>
          <a:avLst/>
          <a:gdLst/>
          <a:ahLst/>
          <a:cxnLst/>
          <a:rect l="0" t="0" r="0" b="0"/>
          <a:pathLst>
            <a:path>
              <a:moveTo>
                <a:pt x="0" y="45720"/>
              </a:moveTo>
              <a:lnTo>
                <a:pt x="26794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26895" y="1125694"/>
        <a:ext cx="14927" cy="2988"/>
      </dsp:txXfrm>
    </dsp:sp>
    <dsp:sp modelId="{1200DB54-2F13-4A5B-BD6D-D2C36C8132C4}">
      <dsp:nvSpPr>
        <dsp:cNvPr id="0" name=""/>
        <dsp:cNvSpPr/>
      </dsp:nvSpPr>
      <dsp:spPr>
        <a:xfrm>
          <a:off x="4188" y="737788"/>
          <a:ext cx="1298000" cy="7788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latin typeface="Goudy Old Style"/>
            </a:rPr>
            <a:t>Abstract</a:t>
          </a:r>
          <a:r>
            <a:rPr lang="en-US" sz="1200" kern="1200" dirty="0"/>
            <a:t> </a:t>
          </a:r>
        </a:p>
      </dsp:txBody>
      <dsp:txXfrm>
        <a:off x="4188" y="737788"/>
        <a:ext cx="1298000" cy="778800"/>
      </dsp:txXfrm>
    </dsp:sp>
    <dsp:sp modelId="{40B38390-FDFF-4DF1-A9AF-C7F73A673AD3}">
      <dsp:nvSpPr>
        <dsp:cNvPr id="0" name=""/>
        <dsp:cNvSpPr/>
      </dsp:nvSpPr>
      <dsp:spPr>
        <a:xfrm>
          <a:off x="2896929" y="1081469"/>
          <a:ext cx="267940" cy="91440"/>
        </a:xfrm>
        <a:custGeom>
          <a:avLst/>
          <a:gdLst/>
          <a:ahLst/>
          <a:cxnLst/>
          <a:rect l="0" t="0" r="0" b="0"/>
          <a:pathLst>
            <a:path>
              <a:moveTo>
                <a:pt x="0" y="45720"/>
              </a:moveTo>
              <a:lnTo>
                <a:pt x="126506" y="45719"/>
              </a:lnTo>
            </a:path>
            <a:path>
              <a:moveTo>
                <a:pt x="141433" y="45719"/>
              </a:moveTo>
              <a:lnTo>
                <a:pt x="26794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3023436" y="1037539"/>
        <a:ext cx="14927" cy="179299"/>
      </dsp:txXfrm>
    </dsp:sp>
    <dsp:sp modelId="{DAD28963-0C18-40CD-9581-F3F3FF1FE459}">
      <dsp:nvSpPr>
        <dsp:cNvPr id="0" name=""/>
        <dsp:cNvSpPr/>
      </dsp:nvSpPr>
      <dsp:spPr>
        <a:xfrm>
          <a:off x="1600729" y="737788"/>
          <a:ext cx="1298000" cy="7788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OBJECTIVE</a:t>
          </a:r>
        </a:p>
      </dsp:txBody>
      <dsp:txXfrm>
        <a:off x="1600729" y="737788"/>
        <a:ext cx="1298000" cy="778800"/>
      </dsp:txXfrm>
    </dsp:sp>
    <dsp:sp modelId="{12E52EE5-A9A9-41F0-B4A4-8987196E5153}">
      <dsp:nvSpPr>
        <dsp:cNvPr id="0" name=""/>
        <dsp:cNvSpPr/>
      </dsp:nvSpPr>
      <dsp:spPr>
        <a:xfrm>
          <a:off x="4493470" y="1081469"/>
          <a:ext cx="267940" cy="91440"/>
        </a:xfrm>
        <a:custGeom>
          <a:avLst/>
          <a:gdLst/>
          <a:ahLst/>
          <a:cxnLst/>
          <a:rect l="0" t="0" r="0" b="0"/>
          <a:pathLst>
            <a:path>
              <a:moveTo>
                <a:pt x="0" y="45720"/>
              </a:moveTo>
              <a:lnTo>
                <a:pt x="126506" y="45719"/>
              </a:lnTo>
            </a:path>
            <a:path>
              <a:moveTo>
                <a:pt x="141433" y="45719"/>
              </a:moveTo>
              <a:lnTo>
                <a:pt x="267940"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4619977" y="1045804"/>
        <a:ext cx="14927" cy="162770"/>
      </dsp:txXfrm>
    </dsp:sp>
    <dsp:sp modelId="{717F1F9D-FB52-4F3B-A0BC-8154FA1C077C}">
      <dsp:nvSpPr>
        <dsp:cNvPr id="0" name=""/>
        <dsp:cNvSpPr/>
      </dsp:nvSpPr>
      <dsp:spPr>
        <a:xfrm>
          <a:off x="3197270" y="737788"/>
          <a:ext cx="1298000" cy="7788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INTRODUCTION</a:t>
          </a:r>
        </a:p>
      </dsp:txBody>
      <dsp:txXfrm>
        <a:off x="3197270" y="737788"/>
        <a:ext cx="1298000" cy="778800"/>
      </dsp:txXfrm>
    </dsp:sp>
    <dsp:sp modelId="{FF49A657-D9C9-431C-A9B9-EADAE210568D}">
      <dsp:nvSpPr>
        <dsp:cNvPr id="0" name=""/>
        <dsp:cNvSpPr/>
      </dsp:nvSpPr>
      <dsp:spPr>
        <a:xfrm>
          <a:off x="653188" y="1514789"/>
          <a:ext cx="4789622" cy="267940"/>
        </a:xfrm>
        <a:custGeom>
          <a:avLst/>
          <a:gdLst/>
          <a:ahLst/>
          <a:cxnLst/>
          <a:rect l="0" t="0" r="0" b="0"/>
          <a:pathLst>
            <a:path>
              <a:moveTo>
                <a:pt x="4789622" y="0"/>
              </a:moveTo>
              <a:lnTo>
                <a:pt x="4789622" y="151070"/>
              </a:lnTo>
              <a:lnTo>
                <a:pt x="0" y="151070"/>
              </a:lnTo>
              <a:lnTo>
                <a:pt x="0" y="26794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2928027" y="1567374"/>
        <a:ext cx="239945" cy="162770"/>
      </dsp:txXfrm>
    </dsp:sp>
    <dsp:sp modelId="{A518E2D2-2240-4B3D-BD2A-77B985EC1EC3}">
      <dsp:nvSpPr>
        <dsp:cNvPr id="0" name=""/>
        <dsp:cNvSpPr/>
      </dsp:nvSpPr>
      <dsp:spPr>
        <a:xfrm>
          <a:off x="4793810" y="737788"/>
          <a:ext cx="1298000" cy="7788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EXISTING SYSTEM </a:t>
          </a:r>
        </a:p>
      </dsp:txBody>
      <dsp:txXfrm>
        <a:off x="4793810" y="737788"/>
        <a:ext cx="1298000" cy="778800"/>
      </dsp:txXfrm>
    </dsp:sp>
    <dsp:sp modelId="{7B50429E-6884-4B3A-A564-B7C556852ACB}">
      <dsp:nvSpPr>
        <dsp:cNvPr id="0" name=""/>
        <dsp:cNvSpPr/>
      </dsp:nvSpPr>
      <dsp:spPr>
        <a:xfrm>
          <a:off x="1300389" y="2158809"/>
          <a:ext cx="267940" cy="91440"/>
        </a:xfrm>
        <a:custGeom>
          <a:avLst/>
          <a:gdLst/>
          <a:ahLst/>
          <a:cxnLst/>
          <a:rect l="0" t="0" r="0" b="0"/>
          <a:pathLst>
            <a:path>
              <a:moveTo>
                <a:pt x="0" y="45720"/>
              </a:moveTo>
              <a:lnTo>
                <a:pt x="126506" y="45720"/>
              </a:lnTo>
            </a:path>
            <a:path>
              <a:moveTo>
                <a:pt x="141433" y="45720"/>
              </a:moveTo>
              <a:lnTo>
                <a:pt x="267940"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1426895" y="2123144"/>
        <a:ext cx="14927" cy="162770"/>
      </dsp:txXfrm>
    </dsp:sp>
    <dsp:sp modelId="{BD9B714B-745E-4C2E-B2CF-33FB9DA9953C}">
      <dsp:nvSpPr>
        <dsp:cNvPr id="0" name=""/>
        <dsp:cNvSpPr/>
      </dsp:nvSpPr>
      <dsp:spPr>
        <a:xfrm>
          <a:off x="4188" y="1815129"/>
          <a:ext cx="1298000" cy="7788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Research </a:t>
          </a:r>
        </a:p>
      </dsp:txBody>
      <dsp:txXfrm>
        <a:off x="4188" y="1815129"/>
        <a:ext cx="1298000" cy="778800"/>
      </dsp:txXfrm>
    </dsp:sp>
    <dsp:sp modelId="{A2B96266-E561-4608-BE25-33E8D7A113FE}">
      <dsp:nvSpPr>
        <dsp:cNvPr id="0" name=""/>
        <dsp:cNvSpPr/>
      </dsp:nvSpPr>
      <dsp:spPr>
        <a:xfrm>
          <a:off x="2896929" y="2158809"/>
          <a:ext cx="267940" cy="91440"/>
        </a:xfrm>
        <a:custGeom>
          <a:avLst/>
          <a:gdLst/>
          <a:ahLst/>
          <a:cxnLst/>
          <a:rect l="0" t="0" r="0" b="0"/>
          <a:pathLst>
            <a:path>
              <a:moveTo>
                <a:pt x="0" y="45720"/>
              </a:moveTo>
              <a:lnTo>
                <a:pt x="126506" y="45720"/>
              </a:lnTo>
            </a:path>
            <a:path>
              <a:moveTo>
                <a:pt x="141433" y="45720"/>
              </a:moveTo>
              <a:lnTo>
                <a:pt x="26794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3023436" y="2123144"/>
        <a:ext cx="14927" cy="162770"/>
      </dsp:txXfrm>
    </dsp:sp>
    <dsp:sp modelId="{47D0BBBF-C2EF-4716-99E7-5A3DFA2E85EA}">
      <dsp:nvSpPr>
        <dsp:cNvPr id="0" name=""/>
        <dsp:cNvSpPr/>
      </dsp:nvSpPr>
      <dsp:spPr>
        <a:xfrm>
          <a:off x="1600729" y="1815129"/>
          <a:ext cx="1298000" cy="7788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PROPOSED SYSTEM</a:t>
          </a:r>
        </a:p>
      </dsp:txBody>
      <dsp:txXfrm>
        <a:off x="1600729" y="1815129"/>
        <a:ext cx="1298000" cy="778800"/>
      </dsp:txXfrm>
    </dsp:sp>
    <dsp:sp modelId="{AB17E901-8B4C-45E6-BA17-4D2A971CE41F}">
      <dsp:nvSpPr>
        <dsp:cNvPr id="0" name=""/>
        <dsp:cNvSpPr/>
      </dsp:nvSpPr>
      <dsp:spPr>
        <a:xfrm>
          <a:off x="4493470" y="2158809"/>
          <a:ext cx="267940" cy="91440"/>
        </a:xfrm>
        <a:custGeom>
          <a:avLst/>
          <a:gdLst/>
          <a:ahLst/>
          <a:cxnLst/>
          <a:rect l="0" t="0" r="0" b="0"/>
          <a:pathLst>
            <a:path>
              <a:moveTo>
                <a:pt x="0" y="45720"/>
              </a:moveTo>
              <a:lnTo>
                <a:pt x="126506" y="45720"/>
              </a:lnTo>
            </a:path>
            <a:path>
              <a:moveTo>
                <a:pt x="141433" y="45720"/>
              </a:moveTo>
              <a:lnTo>
                <a:pt x="26794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4619977" y="2123144"/>
        <a:ext cx="14927" cy="162770"/>
      </dsp:txXfrm>
    </dsp:sp>
    <dsp:sp modelId="{90F12BED-A929-41B6-B05C-C48F174DE810}">
      <dsp:nvSpPr>
        <dsp:cNvPr id="0" name=""/>
        <dsp:cNvSpPr/>
      </dsp:nvSpPr>
      <dsp:spPr>
        <a:xfrm>
          <a:off x="3197270" y="1815129"/>
          <a:ext cx="1298000" cy="7788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COLLECTING DATA</a:t>
          </a:r>
        </a:p>
      </dsp:txBody>
      <dsp:txXfrm>
        <a:off x="3197270" y="1815129"/>
        <a:ext cx="1298000" cy="778800"/>
      </dsp:txXfrm>
    </dsp:sp>
    <dsp:sp modelId="{405120C1-26F5-4E5F-A01C-CB7FADB603A9}">
      <dsp:nvSpPr>
        <dsp:cNvPr id="0" name=""/>
        <dsp:cNvSpPr/>
      </dsp:nvSpPr>
      <dsp:spPr>
        <a:xfrm>
          <a:off x="653188" y="2592129"/>
          <a:ext cx="4789622" cy="267940"/>
        </a:xfrm>
        <a:custGeom>
          <a:avLst/>
          <a:gdLst/>
          <a:ahLst/>
          <a:cxnLst/>
          <a:rect l="0" t="0" r="0" b="0"/>
          <a:pathLst>
            <a:path>
              <a:moveTo>
                <a:pt x="4789622" y="0"/>
              </a:moveTo>
              <a:lnTo>
                <a:pt x="4789622" y="151070"/>
              </a:lnTo>
              <a:lnTo>
                <a:pt x="0" y="151070"/>
              </a:lnTo>
              <a:lnTo>
                <a:pt x="0" y="26794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2928027" y="2644714"/>
        <a:ext cx="239945" cy="162770"/>
      </dsp:txXfrm>
    </dsp:sp>
    <dsp:sp modelId="{E08B6888-7EE9-41A9-A449-E784BDF2167B}">
      <dsp:nvSpPr>
        <dsp:cNvPr id="0" name=""/>
        <dsp:cNvSpPr/>
      </dsp:nvSpPr>
      <dsp:spPr>
        <a:xfrm>
          <a:off x="4793810" y="1815129"/>
          <a:ext cx="1298000" cy="7788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REQUIREMENTS</a:t>
          </a:r>
        </a:p>
      </dsp:txBody>
      <dsp:txXfrm>
        <a:off x="4793810" y="1815129"/>
        <a:ext cx="1298000" cy="778800"/>
      </dsp:txXfrm>
    </dsp:sp>
    <dsp:sp modelId="{73B2342C-1C06-482D-A5FD-9A540EB604E8}">
      <dsp:nvSpPr>
        <dsp:cNvPr id="0" name=""/>
        <dsp:cNvSpPr/>
      </dsp:nvSpPr>
      <dsp:spPr>
        <a:xfrm>
          <a:off x="1300389" y="3236150"/>
          <a:ext cx="267940" cy="91440"/>
        </a:xfrm>
        <a:custGeom>
          <a:avLst/>
          <a:gdLst/>
          <a:ahLst/>
          <a:cxnLst/>
          <a:rect l="0" t="0" r="0" b="0"/>
          <a:pathLst>
            <a:path>
              <a:moveTo>
                <a:pt x="0" y="45720"/>
              </a:moveTo>
              <a:lnTo>
                <a:pt x="126506" y="45719"/>
              </a:lnTo>
            </a:path>
            <a:path>
              <a:moveTo>
                <a:pt x="141433" y="45719"/>
              </a:moveTo>
              <a:lnTo>
                <a:pt x="267940"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1426895" y="3200485"/>
        <a:ext cx="14927" cy="162770"/>
      </dsp:txXfrm>
    </dsp:sp>
    <dsp:sp modelId="{85673831-F693-4EE3-B49F-8F61634537BB}">
      <dsp:nvSpPr>
        <dsp:cNvPr id="0" name=""/>
        <dsp:cNvSpPr/>
      </dsp:nvSpPr>
      <dsp:spPr>
        <a:xfrm>
          <a:off x="4188" y="2892470"/>
          <a:ext cx="1298000" cy="7788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Model</a:t>
          </a:r>
        </a:p>
      </dsp:txBody>
      <dsp:txXfrm>
        <a:off x="4188" y="2892470"/>
        <a:ext cx="1298000" cy="778800"/>
      </dsp:txXfrm>
    </dsp:sp>
    <dsp:sp modelId="{839E19E8-1FAF-4D54-8DF6-1883D5719B91}">
      <dsp:nvSpPr>
        <dsp:cNvPr id="0" name=""/>
        <dsp:cNvSpPr/>
      </dsp:nvSpPr>
      <dsp:spPr>
        <a:xfrm>
          <a:off x="2896929" y="3236150"/>
          <a:ext cx="267940" cy="91440"/>
        </a:xfrm>
        <a:custGeom>
          <a:avLst/>
          <a:gdLst/>
          <a:ahLst/>
          <a:cxnLst/>
          <a:rect l="0" t="0" r="0" b="0"/>
          <a:pathLst>
            <a:path>
              <a:moveTo>
                <a:pt x="0" y="45720"/>
              </a:moveTo>
              <a:lnTo>
                <a:pt x="126506" y="45719"/>
              </a:lnTo>
            </a:path>
            <a:path>
              <a:moveTo>
                <a:pt x="141433" y="45719"/>
              </a:moveTo>
              <a:lnTo>
                <a:pt x="267940"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3023436" y="3200485"/>
        <a:ext cx="14927" cy="162770"/>
      </dsp:txXfrm>
    </dsp:sp>
    <dsp:sp modelId="{46E3E13C-B03B-4024-B2B5-60706CA99952}">
      <dsp:nvSpPr>
        <dsp:cNvPr id="0" name=""/>
        <dsp:cNvSpPr/>
      </dsp:nvSpPr>
      <dsp:spPr>
        <a:xfrm>
          <a:off x="1600729" y="2892470"/>
          <a:ext cx="1298000" cy="7788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Confusion matrix</a:t>
          </a:r>
        </a:p>
      </dsp:txBody>
      <dsp:txXfrm>
        <a:off x="1600729" y="2892470"/>
        <a:ext cx="1298000" cy="778800"/>
      </dsp:txXfrm>
    </dsp:sp>
    <dsp:sp modelId="{55BEC3FF-37D5-4363-8495-896939EA7BDF}">
      <dsp:nvSpPr>
        <dsp:cNvPr id="0" name=""/>
        <dsp:cNvSpPr/>
      </dsp:nvSpPr>
      <dsp:spPr>
        <a:xfrm>
          <a:off x="4493470" y="3236150"/>
          <a:ext cx="267940" cy="91440"/>
        </a:xfrm>
        <a:custGeom>
          <a:avLst/>
          <a:gdLst/>
          <a:ahLst/>
          <a:cxnLst/>
          <a:rect l="0" t="0" r="0" b="0"/>
          <a:pathLst>
            <a:path>
              <a:moveTo>
                <a:pt x="0" y="45720"/>
              </a:moveTo>
              <a:lnTo>
                <a:pt x="126506" y="45719"/>
              </a:lnTo>
            </a:path>
            <a:path>
              <a:moveTo>
                <a:pt x="141433" y="45719"/>
              </a:moveTo>
              <a:lnTo>
                <a:pt x="26794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4619977" y="3200485"/>
        <a:ext cx="14927" cy="162770"/>
      </dsp:txXfrm>
    </dsp:sp>
    <dsp:sp modelId="{E2F1B12E-69B8-4F59-A908-6C5ECAF5870D}">
      <dsp:nvSpPr>
        <dsp:cNvPr id="0" name=""/>
        <dsp:cNvSpPr/>
      </dsp:nvSpPr>
      <dsp:spPr>
        <a:xfrm>
          <a:off x="3197270" y="2892470"/>
          <a:ext cx="1298000" cy="7788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Real world application</a:t>
          </a:r>
        </a:p>
      </dsp:txBody>
      <dsp:txXfrm>
        <a:off x="3197270" y="2892470"/>
        <a:ext cx="1298000" cy="778800"/>
      </dsp:txXfrm>
    </dsp:sp>
    <dsp:sp modelId="{F04C464A-F7A6-4997-8C24-9EEDC33BBC0B}">
      <dsp:nvSpPr>
        <dsp:cNvPr id="0" name=""/>
        <dsp:cNvSpPr/>
      </dsp:nvSpPr>
      <dsp:spPr>
        <a:xfrm>
          <a:off x="653188" y="3669470"/>
          <a:ext cx="4789622" cy="267940"/>
        </a:xfrm>
        <a:custGeom>
          <a:avLst/>
          <a:gdLst/>
          <a:ahLst/>
          <a:cxnLst/>
          <a:rect l="0" t="0" r="0" b="0"/>
          <a:pathLst>
            <a:path>
              <a:moveTo>
                <a:pt x="4789622" y="0"/>
              </a:moveTo>
              <a:lnTo>
                <a:pt x="4789622" y="151070"/>
              </a:lnTo>
              <a:lnTo>
                <a:pt x="0" y="151070"/>
              </a:lnTo>
              <a:lnTo>
                <a:pt x="0" y="26794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2928027" y="3722055"/>
        <a:ext cx="239945" cy="162770"/>
      </dsp:txXfrm>
    </dsp:sp>
    <dsp:sp modelId="{79CBE6E8-84DF-4BA1-B6F2-C01822519E13}">
      <dsp:nvSpPr>
        <dsp:cNvPr id="0" name=""/>
        <dsp:cNvSpPr/>
      </dsp:nvSpPr>
      <dsp:spPr>
        <a:xfrm>
          <a:off x="4793810" y="2892470"/>
          <a:ext cx="1298000" cy="7788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Case – Study</a:t>
          </a:r>
        </a:p>
      </dsp:txBody>
      <dsp:txXfrm>
        <a:off x="4793810" y="2892470"/>
        <a:ext cx="1298000" cy="778800"/>
      </dsp:txXfrm>
    </dsp:sp>
    <dsp:sp modelId="{983FC355-D1F7-4DFF-BD61-83F880E7D44A}">
      <dsp:nvSpPr>
        <dsp:cNvPr id="0" name=""/>
        <dsp:cNvSpPr/>
      </dsp:nvSpPr>
      <dsp:spPr>
        <a:xfrm>
          <a:off x="1300389" y="4313490"/>
          <a:ext cx="267940" cy="91440"/>
        </a:xfrm>
        <a:custGeom>
          <a:avLst/>
          <a:gdLst/>
          <a:ahLst/>
          <a:cxnLst/>
          <a:rect l="0" t="0" r="0" b="0"/>
          <a:pathLst>
            <a:path>
              <a:moveTo>
                <a:pt x="0" y="45720"/>
              </a:moveTo>
              <a:lnTo>
                <a:pt x="126506" y="45719"/>
              </a:lnTo>
            </a:path>
            <a:path>
              <a:moveTo>
                <a:pt x="141433" y="45719"/>
              </a:moveTo>
              <a:lnTo>
                <a:pt x="267940"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1426895" y="4277825"/>
        <a:ext cx="14927" cy="162770"/>
      </dsp:txXfrm>
    </dsp:sp>
    <dsp:sp modelId="{59E5CC5B-3B54-4F20-B8CD-86B3E289B37D}">
      <dsp:nvSpPr>
        <dsp:cNvPr id="0" name=""/>
        <dsp:cNvSpPr/>
      </dsp:nvSpPr>
      <dsp:spPr>
        <a:xfrm>
          <a:off x="4188" y="3969810"/>
          <a:ext cx="1298000" cy="7788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Real World implementation</a:t>
          </a:r>
        </a:p>
      </dsp:txBody>
      <dsp:txXfrm>
        <a:off x="4188" y="3969810"/>
        <a:ext cx="1298000" cy="778800"/>
      </dsp:txXfrm>
    </dsp:sp>
    <dsp:sp modelId="{04277899-50B7-4DC7-BE93-E73FA450F9EE}">
      <dsp:nvSpPr>
        <dsp:cNvPr id="0" name=""/>
        <dsp:cNvSpPr/>
      </dsp:nvSpPr>
      <dsp:spPr>
        <a:xfrm>
          <a:off x="2896929" y="4313490"/>
          <a:ext cx="267940" cy="91440"/>
        </a:xfrm>
        <a:custGeom>
          <a:avLst/>
          <a:gdLst/>
          <a:ahLst/>
          <a:cxnLst/>
          <a:rect l="0" t="0" r="0" b="0"/>
          <a:pathLst>
            <a:path>
              <a:moveTo>
                <a:pt x="0" y="45720"/>
              </a:moveTo>
              <a:lnTo>
                <a:pt x="126506" y="45719"/>
              </a:lnTo>
            </a:path>
            <a:path>
              <a:moveTo>
                <a:pt x="141433" y="45719"/>
              </a:moveTo>
              <a:lnTo>
                <a:pt x="267940"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3023436" y="4277825"/>
        <a:ext cx="14927" cy="162770"/>
      </dsp:txXfrm>
    </dsp:sp>
    <dsp:sp modelId="{4688C7A5-C148-4025-938A-26D4150F558D}">
      <dsp:nvSpPr>
        <dsp:cNvPr id="0" name=""/>
        <dsp:cNvSpPr/>
      </dsp:nvSpPr>
      <dsp:spPr>
        <a:xfrm>
          <a:off x="1600729" y="3969810"/>
          <a:ext cx="1298000" cy="7788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err="1"/>
            <a:t>Imporvement</a:t>
          </a:r>
          <a:endParaRPr lang="en-US" sz="1200" kern="1200"/>
        </a:p>
      </dsp:txBody>
      <dsp:txXfrm>
        <a:off x="1600729" y="3969810"/>
        <a:ext cx="1298000" cy="778800"/>
      </dsp:txXfrm>
    </dsp:sp>
    <dsp:sp modelId="{8D22BFEB-A53F-4F53-A676-D88E3DDF15C4}">
      <dsp:nvSpPr>
        <dsp:cNvPr id="0" name=""/>
        <dsp:cNvSpPr/>
      </dsp:nvSpPr>
      <dsp:spPr>
        <a:xfrm>
          <a:off x="4493470" y="4313490"/>
          <a:ext cx="267940" cy="91440"/>
        </a:xfrm>
        <a:custGeom>
          <a:avLst/>
          <a:gdLst/>
          <a:ahLst/>
          <a:cxnLst/>
          <a:rect l="0" t="0" r="0" b="0"/>
          <a:pathLst>
            <a:path>
              <a:moveTo>
                <a:pt x="0" y="45720"/>
              </a:moveTo>
              <a:lnTo>
                <a:pt x="126506" y="45719"/>
              </a:lnTo>
            </a:path>
            <a:path>
              <a:moveTo>
                <a:pt x="141433" y="45719"/>
              </a:moveTo>
              <a:lnTo>
                <a:pt x="267940"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4619977" y="4277825"/>
        <a:ext cx="14927" cy="162770"/>
      </dsp:txXfrm>
    </dsp:sp>
    <dsp:sp modelId="{0AFB5BFC-9BFB-4D38-B8C5-9BE237AC8143}">
      <dsp:nvSpPr>
        <dsp:cNvPr id="0" name=""/>
        <dsp:cNvSpPr/>
      </dsp:nvSpPr>
      <dsp:spPr>
        <a:xfrm>
          <a:off x="3197270" y="3969810"/>
          <a:ext cx="1298000" cy="7788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RESULTS </a:t>
          </a:r>
        </a:p>
      </dsp:txBody>
      <dsp:txXfrm>
        <a:off x="3197270" y="3969810"/>
        <a:ext cx="1298000" cy="778800"/>
      </dsp:txXfrm>
    </dsp:sp>
    <dsp:sp modelId="{AD19D43B-ECE3-497B-BDC5-D8EA4C36D5F9}">
      <dsp:nvSpPr>
        <dsp:cNvPr id="0" name=""/>
        <dsp:cNvSpPr/>
      </dsp:nvSpPr>
      <dsp:spPr>
        <a:xfrm>
          <a:off x="4793810" y="3969810"/>
          <a:ext cx="1298000" cy="7788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03" tIns="66763" rIns="63603" bIns="66763"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REFERENCES</a:t>
          </a:r>
        </a:p>
      </dsp:txBody>
      <dsp:txXfrm>
        <a:off x="4793810" y="3969810"/>
        <a:ext cx="1298000" cy="778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EBFC4-25E1-4969-BD0D-6A709D17D909}">
      <dsp:nvSpPr>
        <dsp:cNvPr id="0" name=""/>
        <dsp:cNvSpPr/>
      </dsp:nvSpPr>
      <dsp:spPr>
        <a:xfrm>
          <a:off x="0" y="407"/>
          <a:ext cx="9725464" cy="95369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8200D3-8024-4D5A-8E4A-2B8DB4A5139B}">
      <dsp:nvSpPr>
        <dsp:cNvPr id="0" name=""/>
        <dsp:cNvSpPr/>
      </dsp:nvSpPr>
      <dsp:spPr>
        <a:xfrm>
          <a:off x="288491" y="214987"/>
          <a:ext cx="524529" cy="5245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891B5-9F62-4D2D-B3A2-D442916B8CCC}">
      <dsp:nvSpPr>
        <dsp:cNvPr id="0" name=""/>
        <dsp:cNvSpPr/>
      </dsp:nvSpPr>
      <dsp:spPr>
        <a:xfrm>
          <a:off x="1101512" y="407"/>
          <a:ext cx="8623951" cy="95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32" tIns="100932" rIns="100932" bIns="100932" numCol="1" spcCol="1270" anchor="ctr" anchorCtr="0">
          <a:noAutofit/>
        </a:bodyPr>
        <a:lstStyle/>
        <a:p>
          <a:pPr marL="0" lvl="0" indent="0" algn="l" defTabSz="622300">
            <a:lnSpc>
              <a:spcPct val="90000"/>
            </a:lnSpc>
            <a:spcBef>
              <a:spcPct val="0"/>
            </a:spcBef>
            <a:spcAft>
              <a:spcPct val="35000"/>
            </a:spcAft>
            <a:buNone/>
          </a:pPr>
          <a:r>
            <a:rPr lang="en-US" sz="1400" kern="1200"/>
            <a:t>This Project comes up with the applications of NLP (Natural Language Processing) techniques for detecting the 'fake news', that is, misleading news stories that comes from the non-reputable sources.</a:t>
          </a:r>
        </a:p>
      </dsp:txBody>
      <dsp:txXfrm>
        <a:off x="1101512" y="407"/>
        <a:ext cx="8623951" cy="953690"/>
      </dsp:txXfrm>
    </dsp:sp>
    <dsp:sp modelId="{E96ED676-7549-4213-BEAB-79794E46B980}">
      <dsp:nvSpPr>
        <dsp:cNvPr id="0" name=""/>
        <dsp:cNvSpPr/>
      </dsp:nvSpPr>
      <dsp:spPr>
        <a:xfrm>
          <a:off x="0" y="1192521"/>
          <a:ext cx="9725464" cy="95369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97813-D200-4806-8D2B-85B1F6D895C1}">
      <dsp:nvSpPr>
        <dsp:cNvPr id="0" name=""/>
        <dsp:cNvSpPr/>
      </dsp:nvSpPr>
      <dsp:spPr>
        <a:xfrm>
          <a:off x="288491" y="1407101"/>
          <a:ext cx="524529" cy="524529"/>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412031-EC4A-4184-983D-5FAB8EFEDA13}">
      <dsp:nvSpPr>
        <dsp:cNvPr id="0" name=""/>
        <dsp:cNvSpPr/>
      </dsp:nvSpPr>
      <dsp:spPr>
        <a:xfrm>
          <a:off x="1101512" y="1192521"/>
          <a:ext cx="8623951" cy="95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32" tIns="100932" rIns="100932" bIns="100932" numCol="1" spcCol="1270" anchor="ctr" anchorCtr="0">
          <a:noAutofit/>
        </a:bodyPr>
        <a:lstStyle/>
        <a:p>
          <a:pPr marL="0" lvl="0" indent="0" algn="l" defTabSz="622300">
            <a:lnSpc>
              <a:spcPct val="90000"/>
            </a:lnSpc>
            <a:spcBef>
              <a:spcPct val="0"/>
            </a:spcBef>
            <a:spcAft>
              <a:spcPct val="35000"/>
            </a:spcAft>
            <a:buNone/>
          </a:pPr>
          <a:r>
            <a:rPr lang="en-US" sz="1400" kern="1200"/>
            <a:t>Only by building a model based on a count vectorizer (using word tallies) or a (Term Frequency Inverse Document Frequency) tfidf  matrix, (word tallies relative to how often they’re used in other articles in your dataset) can only get you so far. But these models do not consider the important qualities like word ordering and context. </a:t>
          </a:r>
          <a:endParaRPr lang="en-US" sz="1400" kern="1200">
            <a:latin typeface="Goudy Old Style"/>
          </a:endParaRPr>
        </a:p>
      </dsp:txBody>
      <dsp:txXfrm>
        <a:off x="1101512" y="1192521"/>
        <a:ext cx="8623951" cy="953690"/>
      </dsp:txXfrm>
    </dsp:sp>
    <dsp:sp modelId="{F8794009-F972-4343-BA93-582A7100D14C}">
      <dsp:nvSpPr>
        <dsp:cNvPr id="0" name=""/>
        <dsp:cNvSpPr/>
      </dsp:nvSpPr>
      <dsp:spPr>
        <a:xfrm>
          <a:off x="0" y="2384634"/>
          <a:ext cx="9725464" cy="95369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BCB4C-7A70-44E6-9CB6-15BA2908B6DC}">
      <dsp:nvSpPr>
        <dsp:cNvPr id="0" name=""/>
        <dsp:cNvSpPr/>
      </dsp:nvSpPr>
      <dsp:spPr>
        <a:xfrm>
          <a:off x="288491" y="2599215"/>
          <a:ext cx="524529" cy="524529"/>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95D2F-899B-4E5E-A3CF-A1D7CE2F6B45}">
      <dsp:nvSpPr>
        <dsp:cNvPr id="0" name=""/>
        <dsp:cNvSpPr/>
      </dsp:nvSpPr>
      <dsp:spPr>
        <a:xfrm>
          <a:off x="1101512" y="2384634"/>
          <a:ext cx="8623951" cy="95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32" tIns="100932" rIns="100932" bIns="100932" numCol="1" spcCol="1270" anchor="ctr" anchorCtr="0">
          <a:noAutofit/>
        </a:bodyPr>
        <a:lstStyle/>
        <a:p>
          <a:pPr marL="0" lvl="0" indent="0" algn="l" defTabSz="622300" rtl="0">
            <a:lnSpc>
              <a:spcPct val="90000"/>
            </a:lnSpc>
            <a:spcBef>
              <a:spcPct val="0"/>
            </a:spcBef>
            <a:spcAft>
              <a:spcPct val="35000"/>
            </a:spcAft>
            <a:buNone/>
          </a:pPr>
          <a:r>
            <a:rPr lang="en-US" sz="1400" kern="1200"/>
            <a:t>. It is very possible that two articles that are similar in their word count will be completely different in their meaning. The data science community has responded by taking actions against the problem. </a:t>
          </a:r>
          <a:endParaRPr lang="en-US" sz="1400" kern="1200">
            <a:latin typeface="Goudy Old Style"/>
          </a:endParaRPr>
        </a:p>
      </dsp:txBody>
      <dsp:txXfrm>
        <a:off x="1101512" y="2384634"/>
        <a:ext cx="8623951" cy="9536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83518-023D-4A08-A912-94090B67BEB7}">
      <dsp:nvSpPr>
        <dsp:cNvPr id="0" name=""/>
        <dsp:cNvSpPr/>
      </dsp:nvSpPr>
      <dsp:spPr>
        <a:xfrm>
          <a:off x="0" y="667"/>
          <a:ext cx="6096000" cy="15626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97F77-069D-48E5-B50D-D76411B7371A}">
      <dsp:nvSpPr>
        <dsp:cNvPr id="0" name=""/>
        <dsp:cNvSpPr/>
      </dsp:nvSpPr>
      <dsp:spPr>
        <a:xfrm>
          <a:off x="472694" y="352258"/>
          <a:ext cx="859444" cy="8594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4086D6-C0FC-4421-B94A-A634CE1BD444}">
      <dsp:nvSpPr>
        <dsp:cNvPr id="0" name=""/>
        <dsp:cNvSpPr/>
      </dsp:nvSpPr>
      <dsp:spPr>
        <a:xfrm>
          <a:off x="1804832" y="667"/>
          <a:ext cx="4291167" cy="156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378" tIns="165378" rIns="165378" bIns="165378" numCol="1" spcCol="1270" anchor="ctr" anchorCtr="0">
          <a:noAutofit/>
        </a:bodyPr>
        <a:lstStyle/>
        <a:p>
          <a:pPr marL="0" lvl="0" indent="0" algn="l" defTabSz="1111250">
            <a:lnSpc>
              <a:spcPct val="100000"/>
            </a:lnSpc>
            <a:spcBef>
              <a:spcPct val="0"/>
            </a:spcBef>
            <a:spcAft>
              <a:spcPct val="35000"/>
            </a:spcAft>
            <a:buNone/>
          </a:pPr>
          <a:r>
            <a:rPr lang="en-US" sz="2500" kern="1200"/>
            <a:t>The main objective is to detect the fake news, </a:t>
          </a:r>
        </a:p>
      </dsp:txBody>
      <dsp:txXfrm>
        <a:off x="1804832" y="667"/>
        <a:ext cx="4291167" cy="1562625"/>
      </dsp:txXfrm>
    </dsp:sp>
    <dsp:sp modelId="{F61DB97B-792A-4726-A0BF-8DC98966C4C2}">
      <dsp:nvSpPr>
        <dsp:cNvPr id="0" name=""/>
        <dsp:cNvSpPr/>
      </dsp:nvSpPr>
      <dsp:spPr>
        <a:xfrm>
          <a:off x="0" y="1953949"/>
          <a:ext cx="6096000" cy="15626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3F250-AA02-463D-8D7A-5F357CBA0EFC}">
      <dsp:nvSpPr>
        <dsp:cNvPr id="0" name=""/>
        <dsp:cNvSpPr/>
      </dsp:nvSpPr>
      <dsp:spPr>
        <a:xfrm>
          <a:off x="472694" y="2305540"/>
          <a:ext cx="859444" cy="859444"/>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945A93-F9A6-434C-9CDD-328B80821A5E}">
      <dsp:nvSpPr>
        <dsp:cNvPr id="0" name=""/>
        <dsp:cNvSpPr/>
      </dsp:nvSpPr>
      <dsp:spPr>
        <a:xfrm>
          <a:off x="1804832" y="1953949"/>
          <a:ext cx="4291167" cy="156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378" tIns="165378" rIns="165378" bIns="165378" numCol="1" spcCol="1270" anchor="ctr" anchorCtr="0">
          <a:noAutofit/>
        </a:bodyPr>
        <a:lstStyle/>
        <a:p>
          <a:pPr marL="0" lvl="0" indent="0" algn="l" defTabSz="1111250">
            <a:lnSpc>
              <a:spcPct val="100000"/>
            </a:lnSpc>
            <a:spcBef>
              <a:spcPct val="0"/>
            </a:spcBef>
            <a:spcAft>
              <a:spcPct val="35000"/>
            </a:spcAft>
            <a:buNone/>
          </a:pPr>
          <a:r>
            <a:rPr lang="en-US" sz="2500" kern="1200"/>
            <a:t>which is a classic text classification problem with a straight forward proposition.</a:t>
          </a:r>
          <a:endParaRPr lang="en-US" sz="2500" kern="1200">
            <a:latin typeface="Goudy Old Style"/>
          </a:endParaRPr>
        </a:p>
      </dsp:txBody>
      <dsp:txXfrm>
        <a:off x="1804832" y="1953949"/>
        <a:ext cx="4291167" cy="1562625"/>
      </dsp:txXfrm>
    </dsp:sp>
    <dsp:sp modelId="{4509B18B-27DA-4EEE-976A-8EA0F64B2B2C}">
      <dsp:nvSpPr>
        <dsp:cNvPr id="0" name=""/>
        <dsp:cNvSpPr/>
      </dsp:nvSpPr>
      <dsp:spPr>
        <a:xfrm>
          <a:off x="0" y="3907231"/>
          <a:ext cx="6096000" cy="15626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F0C48-56D3-4FB8-B180-7A6B11A3CDA0}">
      <dsp:nvSpPr>
        <dsp:cNvPr id="0" name=""/>
        <dsp:cNvSpPr/>
      </dsp:nvSpPr>
      <dsp:spPr>
        <a:xfrm>
          <a:off x="472694" y="4258822"/>
          <a:ext cx="859444" cy="859444"/>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1DAD32-603D-4B8A-904B-A32CC9F5DCB0}">
      <dsp:nvSpPr>
        <dsp:cNvPr id="0" name=""/>
        <dsp:cNvSpPr/>
      </dsp:nvSpPr>
      <dsp:spPr>
        <a:xfrm>
          <a:off x="1804832" y="3907231"/>
          <a:ext cx="4291167" cy="156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378" tIns="165378" rIns="165378" bIns="165378" numCol="1" spcCol="1270" anchor="ctr" anchorCtr="0">
          <a:noAutofit/>
        </a:bodyPr>
        <a:lstStyle/>
        <a:p>
          <a:pPr marL="0" lvl="0" indent="0" algn="l" defTabSz="1111250" rtl="0">
            <a:lnSpc>
              <a:spcPct val="100000"/>
            </a:lnSpc>
            <a:spcBef>
              <a:spcPct val="0"/>
            </a:spcBef>
            <a:spcAft>
              <a:spcPct val="35000"/>
            </a:spcAft>
            <a:buNone/>
          </a:pPr>
          <a:r>
            <a:rPr lang="en-US" sz="2500" kern="1200"/>
            <a:t>It is needed to build a model that can differentiate between “Real” news and “Fake” news</a:t>
          </a:r>
          <a:endParaRPr lang="en-US" sz="2500" kern="1200">
            <a:latin typeface="Goudy Old Style"/>
          </a:endParaRPr>
        </a:p>
      </dsp:txBody>
      <dsp:txXfrm>
        <a:off x="1804832" y="3907231"/>
        <a:ext cx="4291167" cy="15626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94009-F972-4343-BA93-582A7100D14C}">
      <dsp:nvSpPr>
        <dsp:cNvPr id="0" name=""/>
        <dsp:cNvSpPr/>
      </dsp:nvSpPr>
      <dsp:spPr>
        <a:xfrm>
          <a:off x="0" y="2037"/>
          <a:ext cx="9725464" cy="97379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BCB4C-7A70-44E6-9CB6-15BA2908B6DC}">
      <dsp:nvSpPr>
        <dsp:cNvPr id="0" name=""/>
        <dsp:cNvSpPr/>
      </dsp:nvSpPr>
      <dsp:spPr>
        <a:xfrm>
          <a:off x="294572" y="221141"/>
          <a:ext cx="536110" cy="535586"/>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95D2F-899B-4E5E-A3CF-A1D7CE2F6B45}">
      <dsp:nvSpPr>
        <dsp:cNvPr id="0" name=""/>
        <dsp:cNvSpPr/>
      </dsp:nvSpPr>
      <dsp:spPr>
        <a:xfrm>
          <a:off x="1125256" y="2037"/>
          <a:ext cx="8480983" cy="974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61" tIns="103161" rIns="103161" bIns="103161" numCol="1" spcCol="1270" anchor="ctr" anchorCtr="0">
          <a:noAutofit/>
        </a:bodyPr>
        <a:lstStyle/>
        <a:p>
          <a:pPr marL="0" lvl="0" indent="0" algn="l" defTabSz="622300">
            <a:lnSpc>
              <a:spcPct val="90000"/>
            </a:lnSpc>
            <a:spcBef>
              <a:spcPct val="0"/>
            </a:spcBef>
            <a:spcAft>
              <a:spcPct val="35000"/>
            </a:spcAft>
            <a:buNone/>
          </a:pPr>
          <a:r>
            <a:rPr lang="en-US" sz="1400" kern="1200"/>
            <a:t>These days’ fake news is creating different issues from sarcastic articles to a fabricated news and plan government propaganda in some outlets. Fake news and lack of trust in the media are growing problems with huge ramifications in our society. Obviously, a purposely misleading story is “fake news “  but lately blathering social media’s discourse is changing its definition. Some of them now use the term to dismiss the facts counter to their preferred viewpoints.</a:t>
          </a:r>
          <a:endParaRPr lang="en-US" sz="1400" kern="1200">
            <a:latin typeface="Goudy Old Style"/>
          </a:endParaRPr>
        </a:p>
      </dsp:txBody>
      <dsp:txXfrm>
        <a:off x="1125256" y="2037"/>
        <a:ext cx="8480983" cy="974746"/>
      </dsp:txXfrm>
    </dsp:sp>
    <dsp:sp modelId="{EE101D94-16EA-4BF9-8AFA-24CA01877A25}">
      <dsp:nvSpPr>
        <dsp:cNvPr id="0" name=""/>
        <dsp:cNvSpPr/>
      </dsp:nvSpPr>
      <dsp:spPr>
        <a:xfrm>
          <a:off x="0" y="1181993"/>
          <a:ext cx="9725464" cy="97379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7DFC1-CCD0-49A5-9993-A868020F3F36}">
      <dsp:nvSpPr>
        <dsp:cNvPr id="0" name=""/>
        <dsp:cNvSpPr/>
      </dsp:nvSpPr>
      <dsp:spPr>
        <a:xfrm>
          <a:off x="294572" y="1401097"/>
          <a:ext cx="536110" cy="535586"/>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D27541-150C-4318-900F-53A0B53CF7D2}">
      <dsp:nvSpPr>
        <dsp:cNvPr id="0" name=""/>
        <dsp:cNvSpPr/>
      </dsp:nvSpPr>
      <dsp:spPr>
        <a:xfrm>
          <a:off x="1125256" y="1181993"/>
          <a:ext cx="8480983" cy="974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61" tIns="103161" rIns="103161" bIns="103161" numCol="1" spcCol="1270" anchor="ctr" anchorCtr="0">
          <a:noAutofit/>
        </a:bodyPr>
        <a:lstStyle/>
        <a:p>
          <a:pPr marL="0" lvl="0" indent="0" algn="l" defTabSz="622300">
            <a:lnSpc>
              <a:spcPct val="90000"/>
            </a:lnSpc>
            <a:spcBef>
              <a:spcPct val="0"/>
            </a:spcBef>
            <a:spcAft>
              <a:spcPct val="35000"/>
            </a:spcAft>
            <a:buNone/>
          </a:pPr>
          <a:r>
            <a:rPr lang="en-US" sz="1400" kern="1200"/>
            <a:t>The importance of disinformation within American political discourse was the subject of weighty attention , particularly following the American president election . The term 'fake news' became common parlance for the issue, particularly to describe factually incorrect and misleading articles published mostly for the purpose of making money through page views. In this paper,it is  seeked to produce a model that can accurately predict the likelihood that a given article is fake news.</a:t>
          </a:r>
          <a:endParaRPr lang="en-US" sz="1400" kern="1200">
            <a:latin typeface="Goudy Old Style"/>
          </a:endParaRPr>
        </a:p>
      </dsp:txBody>
      <dsp:txXfrm>
        <a:off x="1125256" y="1181993"/>
        <a:ext cx="8480983" cy="974746"/>
      </dsp:txXfrm>
    </dsp:sp>
    <dsp:sp modelId="{79FDC793-A7F6-4591-BE76-8724D44230BB}">
      <dsp:nvSpPr>
        <dsp:cNvPr id="0" name=""/>
        <dsp:cNvSpPr/>
      </dsp:nvSpPr>
      <dsp:spPr>
        <a:xfrm>
          <a:off x="0" y="2361949"/>
          <a:ext cx="9725464" cy="97379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C3293-BA21-4B71-A8B6-4A3663FADAE3}">
      <dsp:nvSpPr>
        <dsp:cNvPr id="0" name=""/>
        <dsp:cNvSpPr/>
      </dsp:nvSpPr>
      <dsp:spPr>
        <a:xfrm>
          <a:off x="294572" y="2581053"/>
          <a:ext cx="536110" cy="535586"/>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95539-0D66-4169-AEF2-919EC1EDB0E6}">
      <dsp:nvSpPr>
        <dsp:cNvPr id="0" name=""/>
        <dsp:cNvSpPr/>
      </dsp:nvSpPr>
      <dsp:spPr>
        <a:xfrm>
          <a:off x="1125256" y="2361949"/>
          <a:ext cx="8480983" cy="974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61" tIns="103161" rIns="103161" bIns="103161" numCol="1" spcCol="1270" anchor="ctr" anchorCtr="0">
          <a:noAutofit/>
        </a:bodyPr>
        <a:lstStyle/>
        <a:p>
          <a:pPr marL="0" lvl="0" indent="0" algn="l" defTabSz="622300" rtl="0">
            <a:lnSpc>
              <a:spcPct val="90000"/>
            </a:lnSpc>
            <a:spcBef>
              <a:spcPct val="0"/>
            </a:spcBef>
            <a:spcAft>
              <a:spcPct val="35000"/>
            </a:spcAft>
            <a:buNone/>
          </a:pPr>
          <a:r>
            <a:rPr lang="en-US" sz="1400" kern="1200"/>
            <a:t>Facebook has been at the epicenter of much critique following media attention. They have already implemented a feature to flag fake news on the site when a user sees’s it ; they have also said publicly they are working on to to distinguish these articles </a:t>
          </a:r>
          <a:r>
            <a:rPr lang="en-US" sz="1400" i="1" kern="1200"/>
            <a:t>in</a:t>
          </a:r>
          <a:r>
            <a:rPr lang="en-US" sz="1400" kern="1200"/>
            <a:t> an automated way. Certainly, it is not an easy task. A given algorithm must be politically unbiased – since fake news exists on both ends of the spectrum – and also give equal balance to legitimate news sources on either end of the spectrum. In addition, the question of legitimacy is a difficult one.However, in order to solve this problem, it is  necessary to have an understanding on what Fake News is. Later, it is  needed to look into how the techniques in the fields of machine learning, natural language processing help us to detect fake news. </a:t>
          </a:r>
          <a:endParaRPr lang="en-US" sz="1400" kern="1200">
            <a:latin typeface="Goudy Old Style"/>
          </a:endParaRPr>
        </a:p>
      </dsp:txBody>
      <dsp:txXfrm>
        <a:off x="1125256" y="2361949"/>
        <a:ext cx="8480983" cy="9747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AF35C-2E4C-4A14-B292-3DA4E3C46C06}">
      <dsp:nvSpPr>
        <dsp:cNvPr id="0" name=""/>
        <dsp:cNvSpPr/>
      </dsp:nvSpPr>
      <dsp:spPr>
        <a:xfrm>
          <a:off x="3158763" y="655975"/>
          <a:ext cx="505699" cy="91440"/>
        </a:xfrm>
        <a:custGeom>
          <a:avLst/>
          <a:gdLst/>
          <a:ahLst/>
          <a:cxnLst/>
          <a:rect l="0" t="0" r="0" b="0"/>
          <a:pathLst>
            <a:path>
              <a:moveTo>
                <a:pt x="0" y="45720"/>
              </a:moveTo>
              <a:lnTo>
                <a:pt x="50569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8206" y="699011"/>
        <a:ext cx="26814" cy="5368"/>
      </dsp:txXfrm>
    </dsp:sp>
    <dsp:sp modelId="{ABDEB784-9F6F-487F-A9B8-CE03C5BCF753}">
      <dsp:nvSpPr>
        <dsp:cNvPr id="0" name=""/>
        <dsp:cNvSpPr/>
      </dsp:nvSpPr>
      <dsp:spPr>
        <a:xfrm>
          <a:off x="828826" y="2174"/>
          <a:ext cx="2331737" cy="13990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257" tIns="119933" rIns="114257" bIns="119933" numCol="1" spcCol="1270" anchor="ctr" anchorCtr="0">
          <a:noAutofit/>
        </a:bodyPr>
        <a:lstStyle/>
        <a:p>
          <a:pPr marL="0" lvl="0" indent="0" algn="ctr" defTabSz="533400" rtl="0">
            <a:lnSpc>
              <a:spcPct val="90000"/>
            </a:lnSpc>
            <a:spcBef>
              <a:spcPct val="0"/>
            </a:spcBef>
            <a:spcAft>
              <a:spcPct val="35000"/>
            </a:spcAft>
            <a:buNone/>
            <a:defRPr cap="all"/>
          </a:pPr>
          <a:r>
            <a:rPr lang="en-US" sz="1200" kern="1200" dirty="0"/>
            <a:t>In this paper a model is build based on the count vectorizer or a tfidf matrix ( i.e ) word tallies relatives to how often they are used in other artices in your dataset ) </a:t>
          </a:r>
          <a:r>
            <a:rPr lang="en-US" sz="1200" kern="1200" dirty="0">
              <a:latin typeface="Goudy Old Style"/>
            </a:rPr>
            <a:t>.</a:t>
          </a:r>
        </a:p>
      </dsp:txBody>
      <dsp:txXfrm>
        <a:off x="828826" y="2174"/>
        <a:ext cx="2331737" cy="1399042"/>
      </dsp:txXfrm>
    </dsp:sp>
    <dsp:sp modelId="{709B07B2-57F7-4EE2-8168-890EF2B55C82}">
      <dsp:nvSpPr>
        <dsp:cNvPr id="0" name=""/>
        <dsp:cNvSpPr/>
      </dsp:nvSpPr>
      <dsp:spPr>
        <a:xfrm>
          <a:off x="6026800" y="655975"/>
          <a:ext cx="505699" cy="91440"/>
        </a:xfrm>
        <a:custGeom>
          <a:avLst/>
          <a:gdLst/>
          <a:ahLst/>
          <a:cxnLst/>
          <a:rect l="0" t="0" r="0" b="0"/>
          <a:pathLst>
            <a:path>
              <a:moveTo>
                <a:pt x="0" y="45720"/>
              </a:moveTo>
              <a:lnTo>
                <a:pt x="50569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66242" y="699011"/>
        <a:ext cx="26814" cy="5368"/>
      </dsp:txXfrm>
    </dsp:sp>
    <dsp:sp modelId="{D0957E2D-5529-4AAB-B6FA-50201F6A5E3E}">
      <dsp:nvSpPr>
        <dsp:cNvPr id="0" name=""/>
        <dsp:cNvSpPr/>
      </dsp:nvSpPr>
      <dsp:spPr>
        <a:xfrm>
          <a:off x="3696863" y="2174"/>
          <a:ext cx="2331737" cy="13990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257" tIns="119933" rIns="114257" bIns="119933" numCol="1" spcCol="1270" anchor="ctr" anchorCtr="0">
          <a:noAutofit/>
        </a:bodyPr>
        <a:lstStyle/>
        <a:p>
          <a:pPr marL="0" lvl="0" indent="0" algn="ctr" defTabSz="533400" rtl="0">
            <a:lnSpc>
              <a:spcPct val="90000"/>
            </a:lnSpc>
            <a:spcBef>
              <a:spcPct val="0"/>
            </a:spcBef>
            <a:spcAft>
              <a:spcPct val="35000"/>
            </a:spcAft>
            <a:buNone/>
          </a:pPr>
          <a:r>
            <a:rPr lang="en-US" sz="1200" kern="1200" cap="all" dirty="0"/>
            <a:t>Since this problem is a kind of text classification, Implementing a Naive Bayes classifier will be best as this is standard for text-based  processing.</a:t>
          </a:r>
          <a:endParaRPr lang="en-US" sz="1200" kern="1200" cap="all" dirty="0">
            <a:latin typeface="Goudy Old Style"/>
          </a:endParaRPr>
        </a:p>
      </dsp:txBody>
      <dsp:txXfrm>
        <a:off x="3696863" y="2174"/>
        <a:ext cx="2331737" cy="1399042"/>
      </dsp:txXfrm>
    </dsp:sp>
    <dsp:sp modelId="{61597C9B-260F-40A9-8C7E-646253C1BE97}">
      <dsp:nvSpPr>
        <dsp:cNvPr id="0" name=""/>
        <dsp:cNvSpPr/>
      </dsp:nvSpPr>
      <dsp:spPr>
        <a:xfrm>
          <a:off x="1994695" y="1399416"/>
          <a:ext cx="5736073" cy="505699"/>
        </a:xfrm>
        <a:custGeom>
          <a:avLst/>
          <a:gdLst/>
          <a:ahLst/>
          <a:cxnLst/>
          <a:rect l="0" t="0" r="0" b="0"/>
          <a:pathLst>
            <a:path>
              <a:moveTo>
                <a:pt x="5736073" y="0"/>
              </a:moveTo>
              <a:lnTo>
                <a:pt x="5736073" y="269949"/>
              </a:lnTo>
              <a:lnTo>
                <a:pt x="0" y="269949"/>
              </a:lnTo>
              <a:lnTo>
                <a:pt x="0" y="505699"/>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8704" y="1649582"/>
        <a:ext cx="288054" cy="5368"/>
      </dsp:txXfrm>
    </dsp:sp>
    <dsp:sp modelId="{DA53776A-9E2B-4684-91F3-2509BDE20385}">
      <dsp:nvSpPr>
        <dsp:cNvPr id="0" name=""/>
        <dsp:cNvSpPr/>
      </dsp:nvSpPr>
      <dsp:spPr>
        <a:xfrm>
          <a:off x="6564900" y="2174"/>
          <a:ext cx="2331737" cy="13990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257" tIns="119933" rIns="114257" bIns="119933" numCol="1" spcCol="1270" anchor="ctr" anchorCtr="0">
          <a:noAutofit/>
        </a:bodyPr>
        <a:lstStyle/>
        <a:p>
          <a:pPr marL="0" lvl="0" indent="0" algn="ctr" defTabSz="533400" rtl="0">
            <a:lnSpc>
              <a:spcPct val="90000"/>
            </a:lnSpc>
            <a:spcBef>
              <a:spcPct val="0"/>
            </a:spcBef>
            <a:spcAft>
              <a:spcPct val="35000"/>
            </a:spcAft>
            <a:buNone/>
          </a:pPr>
          <a:r>
            <a:rPr lang="en-US" sz="1200" kern="1200" cap="all" dirty="0">
              <a:latin typeface="Goudy Old Style"/>
            </a:rPr>
            <a:t> </a:t>
          </a:r>
          <a:r>
            <a:rPr lang="en-US" sz="1200" kern="1200" cap="all" dirty="0"/>
            <a:t>The actual goal is in developing a model which was the text transformation (count vectorizer vs tfidf vectorizer) and choosing which type of text to use (headlines vs full text).</a:t>
          </a:r>
          <a:endParaRPr lang="en-US" sz="1200" kern="1200" cap="none" dirty="0">
            <a:latin typeface="Goudy Old Style"/>
          </a:endParaRPr>
        </a:p>
      </dsp:txBody>
      <dsp:txXfrm>
        <a:off x="6564900" y="2174"/>
        <a:ext cx="2331737" cy="1399042"/>
      </dsp:txXfrm>
    </dsp:sp>
    <dsp:sp modelId="{D2C99D88-1B2A-4F77-9BEB-15AAFE4B71D9}">
      <dsp:nvSpPr>
        <dsp:cNvPr id="0" name=""/>
        <dsp:cNvSpPr/>
      </dsp:nvSpPr>
      <dsp:spPr>
        <a:xfrm>
          <a:off x="3158763" y="2591317"/>
          <a:ext cx="505699" cy="91440"/>
        </a:xfrm>
        <a:custGeom>
          <a:avLst/>
          <a:gdLst/>
          <a:ahLst/>
          <a:cxnLst/>
          <a:rect l="0" t="0" r="0" b="0"/>
          <a:pathLst>
            <a:path>
              <a:moveTo>
                <a:pt x="0" y="45720"/>
              </a:moveTo>
              <a:lnTo>
                <a:pt x="50569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8206" y="2634353"/>
        <a:ext cx="26814" cy="5368"/>
      </dsp:txXfrm>
    </dsp:sp>
    <dsp:sp modelId="{281EB9C9-CA2C-4197-9304-D0F154CED2AC}">
      <dsp:nvSpPr>
        <dsp:cNvPr id="0" name=""/>
        <dsp:cNvSpPr/>
      </dsp:nvSpPr>
      <dsp:spPr>
        <a:xfrm>
          <a:off x="828826" y="1937516"/>
          <a:ext cx="2331737" cy="13990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257" tIns="119933" rIns="114257" bIns="119933" numCol="1" spcCol="1270" anchor="ctr" anchorCtr="0">
          <a:noAutofit/>
        </a:bodyPr>
        <a:lstStyle/>
        <a:p>
          <a:pPr marL="0" lvl="0" indent="0" algn="ctr" defTabSz="533400" rtl="0">
            <a:lnSpc>
              <a:spcPct val="90000"/>
            </a:lnSpc>
            <a:spcBef>
              <a:spcPct val="0"/>
            </a:spcBef>
            <a:spcAft>
              <a:spcPct val="35000"/>
            </a:spcAft>
            <a:buNone/>
          </a:pPr>
          <a:r>
            <a:rPr lang="en-US" sz="1200" kern="1200" cap="all" dirty="0"/>
            <a:t>Now the next step is to extract the most optimal features for </a:t>
          </a:r>
          <a:r>
            <a:rPr lang="en-US" sz="1200" kern="1200" cap="all" dirty="0" err="1"/>
            <a:t>countvectorizer</a:t>
          </a:r>
          <a:r>
            <a:rPr lang="en-US" sz="1200" kern="1200" cap="all" dirty="0"/>
            <a:t> or </a:t>
          </a:r>
          <a:r>
            <a:rPr lang="en-US" sz="1200" kern="1200" cap="all" dirty="0" err="1"/>
            <a:t>tfidf</a:t>
          </a:r>
          <a:r>
            <a:rPr lang="en-US" sz="1200" kern="1200" cap="all" dirty="0"/>
            <a:t>-vectorizer,  </a:t>
          </a:r>
          <a:endParaRPr lang="en-US" sz="1200" kern="1200" dirty="0"/>
        </a:p>
      </dsp:txBody>
      <dsp:txXfrm>
        <a:off x="828826" y="1937516"/>
        <a:ext cx="2331737" cy="1399042"/>
      </dsp:txXfrm>
    </dsp:sp>
    <dsp:sp modelId="{1E1B9B12-7D1C-4297-9A6B-0CC252A37B36}">
      <dsp:nvSpPr>
        <dsp:cNvPr id="0" name=""/>
        <dsp:cNvSpPr/>
      </dsp:nvSpPr>
      <dsp:spPr>
        <a:xfrm>
          <a:off x="6026800" y="2591317"/>
          <a:ext cx="505699" cy="91440"/>
        </a:xfrm>
        <a:custGeom>
          <a:avLst/>
          <a:gdLst/>
          <a:ahLst/>
          <a:cxnLst/>
          <a:rect l="0" t="0" r="0" b="0"/>
          <a:pathLst>
            <a:path>
              <a:moveTo>
                <a:pt x="0" y="45720"/>
              </a:moveTo>
              <a:lnTo>
                <a:pt x="50569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66242" y="2634353"/>
        <a:ext cx="26814" cy="5368"/>
      </dsp:txXfrm>
    </dsp:sp>
    <dsp:sp modelId="{E95D7476-9A7F-486B-AA3D-BC9A931B7E6F}">
      <dsp:nvSpPr>
        <dsp:cNvPr id="0" name=""/>
        <dsp:cNvSpPr/>
      </dsp:nvSpPr>
      <dsp:spPr>
        <a:xfrm>
          <a:off x="3696863" y="1937516"/>
          <a:ext cx="2331737" cy="13990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257" tIns="119933" rIns="114257" bIns="119933" numCol="1" spcCol="1270" anchor="ctr" anchorCtr="0">
          <a:noAutofit/>
        </a:bodyPr>
        <a:lstStyle/>
        <a:p>
          <a:pPr marL="0" lvl="0" indent="0" algn="ctr" defTabSz="533400" rtl="0">
            <a:lnSpc>
              <a:spcPct val="90000"/>
            </a:lnSpc>
            <a:spcBef>
              <a:spcPct val="0"/>
            </a:spcBef>
            <a:spcAft>
              <a:spcPct val="35000"/>
            </a:spcAft>
            <a:buNone/>
          </a:pPr>
          <a:r>
            <a:rPr lang="en-US" sz="1200" kern="1200" cap="all" dirty="0"/>
            <a:t>this is done by using a n-number of the most used words, and/or phrases, lower casing or not,</a:t>
          </a:r>
          <a:r>
            <a:rPr lang="en-US" sz="1200" kern="1200" cap="all" dirty="0">
              <a:latin typeface="Goudy Old Style"/>
            </a:rPr>
            <a:t> </a:t>
          </a:r>
        </a:p>
      </dsp:txBody>
      <dsp:txXfrm>
        <a:off x="3696863" y="1937516"/>
        <a:ext cx="2331737" cy="1399042"/>
      </dsp:txXfrm>
    </dsp:sp>
    <dsp:sp modelId="{9E1ADA81-777D-4A9B-9D80-254AC7E3DB8A}">
      <dsp:nvSpPr>
        <dsp:cNvPr id="0" name=""/>
        <dsp:cNvSpPr/>
      </dsp:nvSpPr>
      <dsp:spPr>
        <a:xfrm>
          <a:off x="6564900" y="1937516"/>
          <a:ext cx="2331737" cy="13990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257" tIns="119933" rIns="114257" bIns="119933" numCol="1" spcCol="1270" anchor="ctr" anchorCtr="0">
          <a:noAutofit/>
        </a:bodyPr>
        <a:lstStyle/>
        <a:p>
          <a:pPr marL="0" lvl="0" indent="0" algn="ctr" defTabSz="533400">
            <a:lnSpc>
              <a:spcPct val="100000"/>
            </a:lnSpc>
            <a:spcBef>
              <a:spcPct val="0"/>
            </a:spcBef>
            <a:spcAft>
              <a:spcPct val="35000"/>
            </a:spcAft>
            <a:buNone/>
          </a:pPr>
          <a:r>
            <a:rPr lang="en-US" sz="1200" kern="1200" cap="all" dirty="0"/>
            <a:t>mainly removing the stop words which are common words such as “the”, “when”, and “there” and only using those words that appear at least a given number of times in a given text dataset.</a:t>
          </a:r>
          <a:endParaRPr lang="en-US" sz="1200" kern="1200" dirty="0"/>
        </a:p>
      </dsp:txBody>
      <dsp:txXfrm>
        <a:off x="6564900" y="1937516"/>
        <a:ext cx="2331737" cy="13990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E4008-773B-4C01-B093-E878C8A6CFCF}">
      <dsp:nvSpPr>
        <dsp:cNvPr id="0" name=""/>
        <dsp:cNvSpPr/>
      </dsp:nvSpPr>
      <dsp:spPr>
        <a:xfrm>
          <a:off x="2767494" y="685950"/>
          <a:ext cx="526811" cy="91440"/>
        </a:xfrm>
        <a:custGeom>
          <a:avLst/>
          <a:gdLst/>
          <a:ahLst/>
          <a:cxnLst/>
          <a:rect l="0" t="0" r="0" b="0"/>
          <a:pathLst>
            <a:path>
              <a:moveTo>
                <a:pt x="0" y="45720"/>
              </a:moveTo>
              <a:lnTo>
                <a:pt x="52681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6964" y="728880"/>
        <a:ext cx="27870" cy="5579"/>
      </dsp:txXfrm>
    </dsp:sp>
    <dsp:sp modelId="{6DFEDB11-B7F2-4FDC-9ED7-9CD69965BCC8}">
      <dsp:nvSpPr>
        <dsp:cNvPr id="0" name=""/>
        <dsp:cNvSpPr/>
      </dsp:nvSpPr>
      <dsp:spPr>
        <a:xfrm>
          <a:off x="345764" y="4611"/>
          <a:ext cx="2423529" cy="145411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755" tIns="124654" rIns="118755" bIns="124654" numCol="1" spcCol="1270" anchor="ctr" anchorCtr="0">
          <a:noAutofit/>
        </a:bodyPr>
        <a:lstStyle/>
        <a:p>
          <a:pPr marL="0" lvl="0" indent="0" algn="ctr" defTabSz="533400" rtl="0">
            <a:lnSpc>
              <a:spcPct val="90000"/>
            </a:lnSpc>
            <a:spcBef>
              <a:spcPct val="0"/>
            </a:spcBef>
            <a:spcAft>
              <a:spcPct val="35000"/>
            </a:spcAft>
            <a:buNone/>
          </a:pPr>
          <a:r>
            <a:rPr lang="en-US" sz="1200" kern="1200" cap="all" dirty="0"/>
            <a:t>So, there must be two parts to the data-acquisition process, “fake news” and  “real news”.</a:t>
          </a:r>
        </a:p>
      </dsp:txBody>
      <dsp:txXfrm>
        <a:off x="345764" y="4611"/>
        <a:ext cx="2423529" cy="1454117"/>
      </dsp:txXfrm>
    </dsp:sp>
    <dsp:sp modelId="{BC2E8A4B-1A36-49DE-B5FF-686434F18082}">
      <dsp:nvSpPr>
        <dsp:cNvPr id="0" name=""/>
        <dsp:cNvSpPr/>
      </dsp:nvSpPr>
      <dsp:spPr>
        <a:xfrm>
          <a:off x="1557529" y="1456929"/>
          <a:ext cx="2980941" cy="526811"/>
        </a:xfrm>
        <a:custGeom>
          <a:avLst/>
          <a:gdLst/>
          <a:ahLst/>
          <a:cxnLst/>
          <a:rect l="0" t="0" r="0" b="0"/>
          <a:pathLst>
            <a:path>
              <a:moveTo>
                <a:pt x="2980941" y="0"/>
              </a:moveTo>
              <a:lnTo>
                <a:pt x="2980941" y="280505"/>
              </a:lnTo>
              <a:lnTo>
                <a:pt x="0" y="280505"/>
              </a:lnTo>
              <a:lnTo>
                <a:pt x="0" y="526811"/>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2184" y="1717545"/>
        <a:ext cx="151630" cy="5579"/>
      </dsp:txXfrm>
    </dsp:sp>
    <dsp:sp modelId="{8998E958-6355-48B1-A816-5BBCD24100DD}">
      <dsp:nvSpPr>
        <dsp:cNvPr id="0" name=""/>
        <dsp:cNvSpPr/>
      </dsp:nvSpPr>
      <dsp:spPr>
        <a:xfrm>
          <a:off x="3326705" y="4611"/>
          <a:ext cx="2423529" cy="145411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755" tIns="124654" rIns="118755" bIns="124654" numCol="1" spcCol="1270" anchor="ctr" anchorCtr="0">
          <a:noAutofit/>
        </a:bodyPr>
        <a:lstStyle/>
        <a:p>
          <a:pPr marL="0" lvl="0" indent="0" algn="ctr" defTabSz="533400" rtl="0">
            <a:lnSpc>
              <a:spcPct val="90000"/>
            </a:lnSpc>
            <a:spcBef>
              <a:spcPct val="0"/>
            </a:spcBef>
            <a:spcAft>
              <a:spcPct val="35000"/>
            </a:spcAft>
            <a:buNone/>
          </a:pPr>
          <a:r>
            <a:rPr lang="en-US" sz="1200" kern="1200" cap="all" dirty="0"/>
            <a:t>Collecting the fake news was easy as Kaggle released a fake news dataset consisting of 13,000 articles published during the 2016 election cycle.</a:t>
          </a:r>
          <a:endParaRPr lang="en-US" sz="1200" kern="1200" cap="all" dirty="0">
            <a:latin typeface="Goudy Old Style"/>
          </a:endParaRPr>
        </a:p>
      </dsp:txBody>
      <dsp:txXfrm>
        <a:off x="3326705" y="4611"/>
        <a:ext cx="2423529" cy="1454117"/>
      </dsp:txXfrm>
    </dsp:sp>
    <dsp:sp modelId="{3E475E34-F440-495B-AC70-89AB8C41693E}">
      <dsp:nvSpPr>
        <dsp:cNvPr id="0" name=""/>
        <dsp:cNvSpPr/>
      </dsp:nvSpPr>
      <dsp:spPr>
        <a:xfrm>
          <a:off x="2767494" y="2697480"/>
          <a:ext cx="526811" cy="91440"/>
        </a:xfrm>
        <a:custGeom>
          <a:avLst/>
          <a:gdLst/>
          <a:ahLst/>
          <a:cxnLst/>
          <a:rect l="0" t="0" r="0" b="0"/>
          <a:pathLst>
            <a:path>
              <a:moveTo>
                <a:pt x="0" y="45720"/>
              </a:moveTo>
              <a:lnTo>
                <a:pt x="526811"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6964" y="2740410"/>
        <a:ext cx="27870" cy="5579"/>
      </dsp:txXfrm>
    </dsp:sp>
    <dsp:sp modelId="{B2AC75D9-0ECB-4466-9260-61535F1D79DF}">
      <dsp:nvSpPr>
        <dsp:cNvPr id="0" name=""/>
        <dsp:cNvSpPr/>
      </dsp:nvSpPr>
      <dsp:spPr>
        <a:xfrm>
          <a:off x="345764" y="2016141"/>
          <a:ext cx="2423529" cy="145411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755" tIns="124654" rIns="118755" bIns="124654" numCol="1" spcCol="1270" anchor="ctr" anchorCtr="0">
          <a:noAutofit/>
        </a:bodyPr>
        <a:lstStyle/>
        <a:p>
          <a:pPr marL="0" lvl="0" indent="0" algn="ctr" defTabSz="533400" rtl="0">
            <a:lnSpc>
              <a:spcPct val="90000"/>
            </a:lnSpc>
            <a:spcBef>
              <a:spcPct val="0"/>
            </a:spcBef>
            <a:spcAft>
              <a:spcPct val="35000"/>
            </a:spcAft>
            <a:buNone/>
          </a:pPr>
          <a:r>
            <a:rPr lang="en-US" sz="1200" kern="1200" cap="all" dirty="0"/>
            <a:t> Now the later part is very difficult. </a:t>
          </a:r>
          <a:endParaRPr lang="en-US" sz="1200" kern="1200" cap="all" dirty="0">
            <a:latin typeface="Goudy Old Style"/>
          </a:endParaRPr>
        </a:p>
      </dsp:txBody>
      <dsp:txXfrm>
        <a:off x="345764" y="2016141"/>
        <a:ext cx="2423529" cy="1454117"/>
      </dsp:txXfrm>
    </dsp:sp>
    <dsp:sp modelId="{CE4173CF-36FB-4AAC-BA53-A4E909B34CF8}">
      <dsp:nvSpPr>
        <dsp:cNvPr id="0" name=""/>
        <dsp:cNvSpPr/>
      </dsp:nvSpPr>
      <dsp:spPr>
        <a:xfrm>
          <a:off x="1557529" y="3468458"/>
          <a:ext cx="2980941" cy="526811"/>
        </a:xfrm>
        <a:custGeom>
          <a:avLst/>
          <a:gdLst/>
          <a:ahLst/>
          <a:cxnLst/>
          <a:rect l="0" t="0" r="0" b="0"/>
          <a:pathLst>
            <a:path>
              <a:moveTo>
                <a:pt x="2980941" y="0"/>
              </a:moveTo>
              <a:lnTo>
                <a:pt x="2980941" y="280505"/>
              </a:lnTo>
              <a:lnTo>
                <a:pt x="0" y="280505"/>
              </a:lnTo>
              <a:lnTo>
                <a:pt x="0" y="52681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2184" y="3729074"/>
        <a:ext cx="151630" cy="5579"/>
      </dsp:txXfrm>
    </dsp:sp>
    <dsp:sp modelId="{E5720BA2-8773-49EA-9371-7AF0D481A03D}">
      <dsp:nvSpPr>
        <dsp:cNvPr id="0" name=""/>
        <dsp:cNvSpPr/>
      </dsp:nvSpPr>
      <dsp:spPr>
        <a:xfrm>
          <a:off x="3326705" y="2016141"/>
          <a:ext cx="2423529" cy="145411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755" tIns="124654" rIns="118755" bIns="124654" numCol="1" spcCol="1270" anchor="ctr" anchorCtr="0">
          <a:noAutofit/>
        </a:bodyPr>
        <a:lstStyle/>
        <a:p>
          <a:pPr marL="0" lvl="0" indent="0" algn="ctr" defTabSz="533400" rtl="0">
            <a:lnSpc>
              <a:spcPct val="90000"/>
            </a:lnSpc>
            <a:spcBef>
              <a:spcPct val="0"/>
            </a:spcBef>
            <a:spcAft>
              <a:spcPct val="35000"/>
            </a:spcAft>
            <a:buNone/>
          </a:pPr>
          <a:r>
            <a:rPr lang="en-US" sz="1200" kern="1200" cap="all" dirty="0"/>
            <a:t> That is to get the real news for the fake news dataset. It requires huge work around many Sites because it was the only way to do web scraping thousands of articles from numerous websites.</a:t>
          </a:r>
          <a:endParaRPr lang="en-US" sz="1200" kern="1200" cap="all" dirty="0">
            <a:latin typeface="Goudy Old Style"/>
          </a:endParaRPr>
        </a:p>
      </dsp:txBody>
      <dsp:txXfrm>
        <a:off x="3326705" y="2016141"/>
        <a:ext cx="2423529" cy="1454117"/>
      </dsp:txXfrm>
    </dsp:sp>
    <dsp:sp modelId="{1663328B-89ED-4DE8-8363-8CEA57269094}">
      <dsp:nvSpPr>
        <dsp:cNvPr id="0" name=""/>
        <dsp:cNvSpPr/>
      </dsp:nvSpPr>
      <dsp:spPr>
        <a:xfrm>
          <a:off x="345764" y="4027670"/>
          <a:ext cx="2423529" cy="145411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755" tIns="124654" rIns="118755" bIns="124654" numCol="1" spcCol="1270" anchor="ctr" anchorCtr="0">
          <a:noAutofit/>
        </a:bodyPr>
        <a:lstStyle/>
        <a:p>
          <a:pPr marL="0" lvl="0" indent="0" algn="ctr" defTabSz="533400" rtl="0">
            <a:lnSpc>
              <a:spcPct val="90000"/>
            </a:lnSpc>
            <a:spcBef>
              <a:spcPct val="0"/>
            </a:spcBef>
            <a:spcAft>
              <a:spcPct val="35000"/>
            </a:spcAft>
            <a:buNone/>
          </a:pPr>
          <a:r>
            <a:rPr lang="en-US" sz="1200" kern="1200" cap="all" dirty="0"/>
            <a:t> With the help of web scraping a total of 5279 articles, real news dataset was generated, mostly from media organizations (New York Times, WSJ, Bloomberg, NPR, and the Guardian) which were published around 2015 – 2016.</a:t>
          </a:r>
          <a:endParaRPr lang="en-US" sz="1200" kern="1200" cap="all" dirty="0">
            <a:latin typeface="Goudy Old Style"/>
          </a:endParaRPr>
        </a:p>
      </dsp:txBody>
      <dsp:txXfrm>
        <a:off x="345764" y="4027670"/>
        <a:ext cx="2423529" cy="14541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7583C-4F29-4740-B5E8-337CF5B3C087}">
      <dsp:nvSpPr>
        <dsp:cNvPr id="0" name=""/>
        <dsp:cNvSpPr/>
      </dsp:nvSpPr>
      <dsp:spPr>
        <a:xfrm>
          <a:off x="781741" y="1729"/>
          <a:ext cx="767742" cy="76774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B9CA9-2561-429A-A3B9-E7BC3D305401}">
      <dsp:nvSpPr>
        <dsp:cNvPr id="0" name=""/>
        <dsp:cNvSpPr/>
      </dsp:nvSpPr>
      <dsp:spPr>
        <a:xfrm>
          <a:off x="945358" y="165346"/>
          <a:ext cx="440507" cy="440507"/>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7D773E-9DEA-4684-AAE9-7426E9E2404C}">
      <dsp:nvSpPr>
        <dsp:cNvPr id="0" name=""/>
        <dsp:cNvSpPr/>
      </dsp:nvSpPr>
      <dsp:spPr>
        <a:xfrm>
          <a:off x="536315" y="1008604"/>
          <a:ext cx="1258593" cy="50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Python</a:t>
          </a:r>
          <a:endParaRPr lang="en-US" sz="1400" kern="1200">
            <a:latin typeface="Goudy Old Style"/>
          </a:endParaRPr>
        </a:p>
      </dsp:txBody>
      <dsp:txXfrm>
        <a:off x="536315" y="1008604"/>
        <a:ext cx="1258593" cy="503437"/>
      </dsp:txXfrm>
    </dsp:sp>
    <dsp:sp modelId="{B39C1C3B-0750-464D-A02D-071B0E6A3197}">
      <dsp:nvSpPr>
        <dsp:cNvPr id="0" name=""/>
        <dsp:cNvSpPr/>
      </dsp:nvSpPr>
      <dsp:spPr>
        <a:xfrm>
          <a:off x="2260589" y="1729"/>
          <a:ext cx="767742" cy="76774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81AE3-C524-4A0E-A9DE-621305969A82}">
      <dsp:nvSpPr>
        <dsp:cNvPr id="0" name=""/>
        <dsp:cNvSpPr/>
      </dsp:nvSpPr>
      <dsp:spPr>
        <a:xfrm>
          <a:off x="2424206" y="165346"/>
          <a:ext cx="440507" cy="440507"/>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87ED7D-EA39-4400-AD44-9A61F86F39B1}">
      <dsp:nvSpPr>
        <dsp:cNvPr id="0" name=""/>
        <dsp:cNvSpPr/>
      </dsp:nvSpPr>
      <dsp:spPr>
        <a:xfrm>
          <a:off x="2015163" y="1008604"/>
          <a:ext cx="1258593" cy="50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numpy</a:t>
          </a:r>
        </a:p>
      </dsp:txBody>
      <dsp:txXfrm>
        <a:off x="2015163" y="1008604"/>
        <a:ext cx="1258593" cy="503437"/>
      </dsp:txXfrm>
    </dsp:sp>
    <dsp:sp modelId="{6E0A9ED0-D5F3-4802-8247-3C7DF0D59E82}">
      <dsp:nvSpPr>
        <dsp:cNvPr id="0" name=""/>
        <dsp:cNvSpPr/>
      </dsp:nvSpPr>
      <dsp:spPr>
        <a:xfrm>
          <a:off x="3739437" y="1729"/>
          <a:ext cx="767742" cy="76774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0997E4-6F2F-4733-A170-4EA8EBAD1BBE}">
      <dsp:nvSpPr>
        <dsp:cNvPr id="0" name=""/>
        <dsp:cNvSpPr/>
      </dsp:nvSpPr>
      <dsp:spPr>
        <a:xfrm>
          <a:off x="3903054" y="165346"/>
          <a:ext cx="440507" cy="440507"/>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517DC2-6971-4E9D-90F7-D821FFC36C49}">
      <dsp:nvSpPr>
        <dsp:cNvPr id="0" name=""/>
        <dsp:cNvSpPr/>
      </dsp:nvSpPr>
      <dsp:spPr>
        <a:xfrm>
          <a:off x="3494011" y="1008604"/>
          <a:ext cx="1258593" cy="50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pandas</a:t>
          </a:r>
        </a:p>
      </dsp:txBody>
      <dsp:txXfrm>
        <a:off x="3494011" y="1008604"/>
        <a:ext cx="1258593" cy="503437"/>
      </dsp:txXfrm>
    </dsp:sp>
    <dsp:sp modelId="{73A8F248-13C0-48F8-B113-A516B029BE62}">
      <dsp:nvSpPr>
        <dsp:cNvPr id="0" name=""/>
        <dsp:cNvSpPr/>
      </dsp:nvSpPr>
      <dsp:spPr>
        <a:xfrm>
          <a:off x="5218284" y="1729"/>
          <a:ext cx="767742" cy="76774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B438ED-5F71-410D-BE22-9372BAA0B83B}">
      <dsp:nvSpPr>
        <dsp:cNvPr id="0" name=""/>
        <dsp:cNvSpPr/>
      </dsp:nvSpPr>
      <dsp:spPr>
        <a:xfrm>
          <a:off x="5381901" y="165346"/>
          <a:ext cx="440507" cy="440507"/>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7D6FBD-0F70-4962-BEC7-9F97B90F2DAC}">
      <dsp:nvSpPr>
        <dsp:cNvPr id="0" name=""/>
        <dsp:cNvSpPr/>
      </dsp:nvSpPr>
      <dsp:spPr>
        <a:xfrm>
          <a:off x="4972858" y="1008604"/>
          <a:ext cx="1258593" cy="50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err="1"/>
            <a:t>itertools</a:t>
          </a:r>
        </a:p>
      </dsp:txBody>
      <dsp:txXfrm>
        <a:off x="4972858" y="1008604"/>
        <a:ext cx="1258593" cy="503437"/>
      </dsp:txXfrm>
    </dsp:sp>
    <dsp:sp modelId="{019383AD-76EE-4D73-A1E9-961054CCC527}">
      <dsp:nvSpPr>
        <dsp:cNvPr id="0" name=""/>
        <dsp:cNvSpPr/>
      </dsp:nvSpPr>
      <dsp:spPr>
        <a:xfrm>
          <a:off x="6697132" y="1729"/>
          <a:ext cx="767742" cy="76774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E25A7-EF32-467A-8515-FC5DDDD1C21E}">
      <dsp:nvSpPr>
        <dsp:cNvPr id="0" name=""/>
        <dsp:cNvSpPr/>
      </dsp:nvSpPr>
      <dsp:spPr>
        <a:xfrm>
          <a:off x="6860749" y="165346"/>
          <a:ext cx="440507" cy="440507"/>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8A8B23-CC0B-476A-AD94-01B930D352EA}">
      <dsp:nvSpPr>
        <dsp:cNvPr id="0" name=""/>
        <dsp:cNvSpPr/>
      </dsp:nvSpPr>
      <dsp:spPr>
        <a:xfrm>
          <a:off x="6451706" y="1008604"/>
          <a:ext cx="1258593" cy="50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matplotlib</a:t>
          </a:r>
        </a:p>
      </dsp:txBody>
      <dsp:txXfrm>
        <a:off x="6451706" y="1008604"/>
        <a:ext cx="1258593" cy="503437"/>
      </dsp:txXfrm>
    </dsp:sp>
    <dsp:sp modelId="{A818A1C9-D9CD-401B-AF47-E860D520343A}">
      <dsp:nvSpPr>
        <dsp:cNvPr id="0" name=""/>
        <dsp:cNvSpPr/>
      </dsp:nvSpPr>
      <dsp:spPr>
        <a:xfrm>
          <a:off x="8175980" y="1729"/>
          <a:ext cx="767742" cy="76774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C2DE68-6FC0-43E3-9447-5F0D63F23362}">
      <dsp:nvSpPr>
        <dsp:cNvPr id="0" name=""/>
        <dsp:cNvSpPr/>
      </dsp:nvSpPr>
      <dsp:spPr>
        <a:xfrm>
          <a:off x="8339597" y="165346"/>
          <a:ext cx="440507" cy="440507"/>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31CD06-2DF1-4F27-BCDC-3F3869843B2E}">
      <dsp:nvSpPr>
        <dsp:cNvPr id="0" name=""/>
        <dsp:cNvSpPr/>
      </dsp:nvSpPr>
      <dsp:spPr>
        <a:xfrm>
          <a:off x="7930554" y="1008604"/>
          <a:ext cx="1258593" cy="50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err="1"/>
            <a:t>sklearn</a:t>
          </a:r>
        </a:p>
      </dsp:txBody>
      <dsp:txXfrm>
        <a:off x="7930554" y="1008604"/>
        <a:ext cx="1258593" cy="503437"/>
      </dsp:txXfrm>
    </dsp:sp>
    <dsp:sp modelId="{8F00A2CB-E47F-4022-A2B1-619C33FBEB5D}">
      <dsp:nvSpPr>
        <dsp:cNvPr id="0" name=""/>
        <dsp:cNvSpPr/>
      </dsp:nvSpPr>
      <dsp:spPr>
        <a:xfrm>
          <a:off x="3739437" y="1826690"/>
          <a:ext cx="767742" cy="76774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C0927E-63F1-46A1-837C-B74D866250CD}">
      <dsp:nvSpPr>
        <dsp:cNvPr id="0" name=""/>
        <dsp:cNvSpPr/>
      </dsp:nvSpPr>
      <dsp:spPr>
        <a:xfrm>
          <a:off x="3903054" y="1990307"/>
          <a:ext cx="440507" cy="440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F0618B-CB6E-4305-B01B-28C3BAD336C6}">
      <dsp:nvSpPr>
        <dsp:cNvPr id="0" name=""/>
        <dsp:cNvSpPr/>
      </dsp:nvSpPr>
      <dsp:spPr>
        <a:xfrm>
          <a:off x="3494011" y="2833565"/>
          <a:ext cx="1258593" cy="50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Goudy Old Style"/>
            </a:rPr>
            <a:t>Google colab</a:t>
          </a:r>
        </a:p>
      </dsp:txBody>
      <dsp:txXfrm>
        <a:off x="3494011" y="2833565"/>
        <a:ext cx="1258593" cy="503437"/>
      </dsp:txXfrm>
    </dsp:sp>
    <dsp:sp modelId="{F55A7316-9B69-4130-B35D-965B18ECFA24}">
      <dsp:nvSpPr>
        <dsp:cNvPr id="0" name=""/>
        <dsp:cNvSpPr/>
      </dsp:nvSpPr>
      <dsp:spPr>
        <a:xfrm>
          <a:off x="5218284" y="1826690"/>
          <a:ext cx="767742" cy="76774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78146-CF49-4592-B976-6EF06036414B}">
      <dsp:nvSpPr>
        <dsp:cNvPr id="0" name=""/>
        <dsp:cNvSpPr/>
      </dsp:nvSpPr>
      <dsp:spPr>
        <a:xfrm>
          <a:off x="5381901" y="1990307"/>
          <a:ext cx="440507" cy="440507"/>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257692-AA1A-454B-94EA-E516FDE4CF0A}">
      <dsp:nvSpPr>
        <dsp:cNvPr id="0" name=""/>
        <dsp:cNvSpPr/>
      </dsp:nvSpPr>
      <dsp:spPr>
        <a:xfrm>
          <a:off x="4972858" y="2833565"/>
          <a:ext cx="1258593" cy="50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Goudy Old Style"/>
            </a:rPr>
            <a:t>Dataset from Kaggle</a:t>
          </a:r>
          <a:endParaRPr lang="en-US" sz="1400" kern="1200"/>
        </a:p>
      </dsp:txBody>
      <dsp:txXfrm>
        <a:off x="4972858" y="2833565"/>
        <a:ext cx="1258593" cy="5034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CF2B3-B23C-4F61-AFDD-958ABD68CEB1}">
      <dsp:nvSpPr>
        <dsp:cNvPr id="0" name=""/>
        <dsp:cNvSpPr/>
      </dsp:nvSpPr>
      <dsp:spPr>
        <a:xfrm>
          <a:off x="0" y="891540"/>
          <a:ext cx="6096000" cy="1645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24861C-1DF4-43D9-9E6C-64FC37BC32A3}">
      <dsp:nvSpPr>
        <dsp:cNvPr id="0" name=""/>
        <dsp:cNvSpPr/>
      </dsp:nvSpPr>
      <dsp:spPr>
        <a:xfrm>
          <a:off x="497890" y="1261872"/>
          <a:ext cx="905256" cy="905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9F7525-E6D1-454B-9220-D7A01CC03D44}">
      <dsp:nvSpPr>
        <dsp:cNvPr id="0" name=""/>
        <dsp:cNvSpPr/>
      </dsp:nvSpPr>
      <dsp:spPr>
        <a:xfrm>
          <a:off x="1901037" y="891540"/>
          <a:ext cx="419496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622300">
            <a:lnSpc>
              <a:spcPct val="90000"/>
            </a:lnSpc>
            <a:spcBef>
              <a:spcPct val="0"/>
            </a:spcBef>
            <a:spcAft>
              <a:spcPct val="35000"/>
            </a:spcAft>
            <a:buNone/>
          </a:pPr>
          <a:r>
            <a:rPr lang="en-US" sz="1400" b="1" kern="1200"/>
            <a:t>Gradient boosting classifiers</a:t>
          </a:r>
          <a:r>
            <a:rPr lang="en-US" sz="1400" kern="1200"/>
            <a:t> are a group of machine learning algorithms that combine many weak learning models together to create a strong predictive model. Decision trees are usually used when doing </a:t>
          </a:r>
          <a:r>
            <a:rPr lang="en-US" sz="1400" b="1" kern="1200"/>
            <a:t>gradient boosting</a:t>
          </a:r>
          <a:r>
            <a:rPr lang="en-US" sz="1400" kern="1200"/>
            <a:t>.</a:t>
          </a:r>
        </a:p>
      </dsp:txBody>
      <dsp:txXfrm>
        <a:off x="1901037" y="891540"/>
        <a:ext cx="4194962" cy="1645920"/>
      </dsp:txXfrm>
    </dsp:sp>
    <dsp:sp modelId="{A2882E32-FCD3-40AF-9669-FDD20580B3B0}">
      <dsp:nvSpPr>
        <dsp:cNvPr id="0" name=""/>
        <dsp:cNvSpPr/>
      </dsp:nvSpPr>
      <dsp:spPr>
        <a:xfrm>
          <a:off x="0" y="2948940"/>
          <a:ext cx="6096000" cy="1645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8D3DA-0A6C-4074-8661-3BDD87DE7A75}">
      <dsp:nvSpPr>
        <dsp:cNvPr id="0" name=""/>
        <dsp:cNvSpPr/>
      </dsp:nvSpPr>
      <dsp:spPr>
        <a:xfrm>
          <a:off x="497890" y="3319272"/>
          <a:ext cx="905256" cy="905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93C000-B56E-49D3-B874-AC9FB86B1517}">
      <dsp:nvSpPr>
        <dsp:cNvPr id="0" name=""/>
        <dsp:cNvSpPr/>
      </dsp:nvSpPr>
      <dsp:spPr>
        <a:xfrm>
          <a:off x="1901037" y="2948940"/>
          <a:ext cx="419496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622300">
            <a:lnSpc>
              <a:spcPct val="90000"/>
            </a:lnSpc>
            <a:spcBef>
              <a:spcPct val="0"/>
            </a:spcBef>
            <a:spcAft>
              <a:spcPct val="35000"/>
            </a:spcAft>
            <a:buNone/>
          </a:pPr>
          <a:r>
            <a:rPr lang="en-US" sz="1400" kern="1200"/>
            <a:t>It is a technique of producing an additive predictive model by combining various weak predictors, typically Decision Trees. </a:t>
          </a:r>
          <a:r>
            <a:rPr lang="en-US" sz="1400" b="1" kern="1200"/>
            <a:t>Gradient Boosting</a:t>
          </a:r>
          <a:r>
            <a:rPr lang="en-US" sz="1400" kern="1200"/>
            <a:t> Trees can be used for both regression and </a:t>
          </a:r>
          <a:r>
            <a:rPr lang="en-US" sz="1400" b="1" kern="1200"/>
            <a:t>classification</a:t>
          </a:r>
          <a:r>
            <a:rPr lang="en-US" sz="1400" kern="1200"/>
            <a:t>. Here, we will use a binary outcome model to understand the </a:t>
          </a:r>
          <a:r>
            <a:rPr lang="en-US" sz="1400" b="1" kern="1200"/>
            <a:t>working</a:t>
          </a:r>
          <a:r>
            <a:rPr lang="en-US" sz="1400" kern="1200"/>
            <a:t> of GBT</a:t>
          </a:r>
        </a:p>
      </dsp:txBody>
      <dsp:txXfrm>
        <a:off x="1901037" y="2948940"/>
        <a:ext cx="4194962" cy="164592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May 20,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22010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May 20,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475449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May 20,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25556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May 20,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5325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May 20,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531321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May 20,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548148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May 20,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2609463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May 20,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2295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May 20,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846183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May 20,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535460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May 20,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509176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5/20/2021</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50696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5/20/2021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67420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5/20/2021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7422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5/20/2021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2046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5/20/2021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87318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5/20/2021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53784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5/20/2021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96214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5/20/2021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83485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5/20/2021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76386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5/20/2021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28989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5/20/2021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808566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5/20/2021</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78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5/20/2021</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5863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5/20/2021</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027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5/20/2021</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946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5/20/2021</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195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5/20/2021</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033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5/20/2021</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7650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5/20/2021</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8383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5/20/2021</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71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5/20/2021</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117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5/20/2021</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80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900" cap="all" spc="300" baseline="0">
                <a:solidFill>
                  <a:schemeClr val="bg1"/>
                </a:solidFill>
              </a:defRPr>
            </a:lvl1pPr>
          </a:lstStyle>
          <a:p>
            <a:fld id="{10076A27-8146-4F75-9851-A83577C6FD8A}" type="datetime2">
              <a:rPr lang="en-US" smtClean="0"/>
              <a:t>Thursday, May 20,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9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301653244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5/20/2021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57716133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0" r:id="rId6"/>
    <p:sldLayoutId id="2147483706" r:id="rId7"/>
    <p:sldLayoutId id="2147483707" r:id="rId8"/>
    <p:sldLayoutId id="2147483708" r:id="rId9"/>
    <p:sldLayoutId id="2147483709" r:id="rId10"/>
    <p:sldLayoutId id="214748371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5/20/2021</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0423842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7"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Logistic_regression#cite_note-1" TargetMode="External"/><Relationship Id="rId13" Type="http://schemas.openxmlformats.org/officeDocument/2006/relationships/hyperlink" Target="https://en.wikipedia.org/wiki/Logarithm" TargetMode="External"/><Relationship Id="rId3" Type="http://schemas.openxmlformats.org/officeDocument/2006/relationships/hyperlink" Target="https://en.wikipedia.org/wiki/Logistic_function" TargetMode="External"/><Relationship Id="rId7" Type="http://schemas.openxmlformats.org/officeDocument/2006/relationships/hyperlink" Target="https://en.wikipedia.org/wiki/Regression_analysis" TargetMode="External"/><Relationship Id="rId12" Type="http://schemas.openxmlformats.org/officeDocument/2006/relationships/hyperlink" Target="https://en.wikipedia.org/wiki/Log-odds" TargetMode="External"/><Relationship Id="rId17" Type="http://schemas.openxmlformats.org/officeDocument/2006/relationships/hyperlink" Target="https://en.wikipedia.org/wiki/Continuous_variable" TargetMode="External"/><Relationship Id="rId2" Type="http://schemas.openxmlformats.org/officeDocument/2006/relationships/hyperlink" Target="https://en.wikipedia.org/wiki/Statistical_model" TargetMode="External"/><Relationship Id="rId16" Type="http://schemas.openxmlformats.org/officeDocument/2006/relationships/hyperlink" Target="https://en.wikipedia.org/wiki/Independent_variable" TargetMode="External"/><Relationship Id="rId1" Type="http://schemas.openxmlformats.org/officeDocument/2006/relationships/slideLayout" Target="../slideLayouts/slideLayout24.xml"/><Relationship Id="rId6" Type="http://schemas.openxmlformats.org/officeDocument/2006/relationships/hyperlink" Target="https://en.wikipedia.org/wiki/Logistic_regression#Extensions" TargetMode="External"/><Relationship Id="rId11" Type="http://schemas.openxmlformats.org/officeDocument/2006/relationships/hyperlink" Target="https://en.wikipedia.org/wiki/Indicator_variable" TargetMode="External"/><Relationship Id="rId5" Type="http://schemas.openxmlformats.org/officeDocument/2006/relationships/hyperlink" Target="https://en.wikipedia.org/wiki/Dependent_variable" TargetMode="External"/><Relationship Id="rId15" Type="http://schemas.openxmlformats.org/officeDocument/2006/relationships/hyperlink" Target="https://en.wikipedia.org/wiki/Linear_function_(calculus)" TargetMode="External"/><Relationship Id="rId10" Type="http://schemas.openxmlformats.org/officeDocument/2006/relationships/hyperlink" Target="https://en.wikipedia.org/wiki/Binary_regression" TargetMode="External"/><Relationship Id="rId4" Type="http://schemas.openxmlformats.org/officeDocument/2006/relationships/hyperlink" Target="https://en.wikipedia.org/wiki/Binary_variable" TargetMode="External"/><Relationship Id="rId9" Type="http://schemas.openxmlformats.org/officeDocument/2006/relationships/hyperlink" Target="https://en.wikipedia.org/wiki/Estimation_theory" TargetMode="External"/><Relationship Id="rId14" Type="http://schemas.openxmlformats.org/officeDocument/2006/relationships/hyperlink" Target="https://en.wikipedia.org/wiki/Odd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D2087E-7307-438C-8DA8-BED6E5ACCD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516834"/>
            <a:ext cx="9144000" cy="1304013"/>
          </a:xfrm>
        </p:spPr>
        <p:txBody>
          <a:bodyPr>
            <a:normAutofit/>
          </a:bodyPr>
          <a:lstStyle/>
          <a:p>
            <a:r>
              <a:rPr lang="en-US" b="0"/>
              <a:t>Fake News detection USING MACHINE LEARNING</a:t>
            </a:r>
          </a:p>
        </p:txBody>
      </p:sp>
      <p:sp>
        <p:nvSpPr>
          <p:cNvPr id="3" name="Subtitle 2"/>
          <p:cNvSpPr>
            <a:spLocks noGrp="1"/>
          </p:cNvSpPr>
          <p:nvPr>
            <p:ph type="subTitle" idx="1"/>
          </p:nvPr>
        </p:nvSpPr>
        <p:spPr>
          <a:xfrm>
            <a:off x="2242268" y="1900362"/>
            <a:ext cx="7569642" cy="890545"/>
          </a:xfrm>
        </p:spPr>
        <p:txBody>
          <a:bodyPr vert="horz" lIns="0" tIns="0" rIns="0" bIns="0" rtlCol="0" anchor="t">
            <a:normAutofit/>
          </a:bodyPr>
          <a:lstStyle/>
          <a:p>
            <a:r>
              <a:rPr lang="en-US" dirty="0" err="1">
                <a:solidFill>
                  <a:srgbClr val="FFFFFF"/>
                </a:solidFill>
              </a:rPr>
              <a:t>DR.Deepika</a:t>
            </a:r>
            <a:r>
              <a:rPr lang="en-US" dirty="0">
                <a:solidFill>
                  <a:srgbClr val="FFFFFF"/>
                </a:solidFill>
              </a:rPr>
              <a:t> </a:t>
            </a:r>
            <a:r>
              <a:rPr lang="en-US" dirty="0" err="1">
                <a:solidFill>
                  <a:srgbClr val="FFFFFF"/>
                </a:solidFill>
              </a:rPr>
              <a:t>varshney</a:t>
            </a:r>
          </a:p>
          <a:p>
            <a:r>
              <a:rPr lang="en-US" dirty="0" err="1">
                <a:solidFill>
                  <a:srgbClr val="FFFFFF"/>
                </a:solidFill>
              </a:rPr>
              <a:t>Artifcial</a:t>
            </a:r>
            <a:r>
              <a:rPr lang="en-US" dirty="0">
                <a:solidFill>
                  <a:srgbClr val="FFFFFF"/>
                </a:solidFill>
              </a:rPr>
              <a:t> intelligence</a:t>
            </a:r>
          </a:p>
        </p:txBody>
      </p:sp>
      <p:sp>
        <p:nvSpPr>
          <p:cNvPr id="13" name="Rectangle 12">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30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9">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31">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4419-C6B1-4516-A0D9-FCCA64B2C11F}"/>
              </a:ext>
            </a:extLst>
          </p:cNvPr>
          <p:cNvSpPr>
            <a:spLocks noGrp="1"/>
          </p:cNvSpPr>
          <p:nvPr>
            <p:ph type="title"/>
          </p:nvPr>
        </p:nvSpPr>
        <p:spPr>
          <a:xfrm>
            <a:off x="1371600" y="1073834"/>
            <a:ext cx="9486900" cy="900332"/>
          </a:xfrm>
        </p:spPr>
        <p:txBody>
          <a:bodyPr anchor="ctr">
            <a:normAutofit/>
          </a:bodyPr>
          <a:lstStyle/>
          <a:p>
            <a:pPr algn="ctr"/>
            <a:r>
              <a:rPr lang="en-US" b="1" dirty="0"/>
              <a:t>REQUIREMENTS</a:t>
            </a:r>
            <a:endParaRPr lang="en-US" dirty="0"/>
          </a:p>
          <a:p>
            <a:pPr algn="ctr"/>
            <a:endParaRPr lang="en-US"/>
          </a:p>
        </p:txBody>
      </p:sp>
      <p:graphicFrame>
        <p:nvGraphicFramePr>
          <p:cNvPr id="5" name="Content Placeholder 2">
            <a:extLst>
              <a:ext uri="{FF2B5EF4-FFF2-40B4-BE49-F238E27FC236}">
                <a16:creationId xmlns:a16="http://schemas.microsoft.com/office/drawing/2014/main" id="{AF0BE5C8-7923-44AA-9BD1-E9757D7DEABE}"/>
              </a:ext>
            </a:extLst>
          </p:cNvPr>
          <p:cNvGraphicFramePr>
            <a:graphicFrameLocks noGrp="1"/>
          </p:cNvGraphicFramePr>
          <p:nvPr>
            <p:ph idx="1"/>
            <p:extLst>
              <p:ext uri="{D42A27DB-BD31-4B8C-83A1-F6EECF244321}">
                <p14:modId xmlns:p14="http://schemas.microsoft.com/office/powerpoint/2010/main" val="1097585537"/>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88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92E5DA-1FC6-40D9-8A26-F9D3A5E4C5D0}"/>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model</a:t>
            </a:r>
          </a:p>
        </p:txBody>
      </p:sp>
      <p:pic>
        <p:nvPicPr>
          <p:cNvPr id="4" name="Picture 4" descr="Diagram&#10;&#10;Description automatically generated">
            <a:extLst>
              <a:ext uri="{FF2B5EF4-FFF2-40B4-BE49-F238E27FC236}">
                <a16:creationId xmlns:a16="http://schemas.microsoft.com/office/drawing/2014/main" id="{8C021161-0D23-49A2-8CE1-96C9AEA1E8F3}"/>
              </a:ext>
            </a:extLst>
          </p:cNvPr>
          <p:cNvPicPr>
            <a:picLocks noGrp="1" noChangeAspect="1"/>
          </p:cNvPicPr>
          <p:nvPr>
            <p:ph idx="1"/>
          </p:nvPr>
        </p:nvPicPr>
        <p:blipFill>
          <a:blip r:embed="rId2"/>
          <a:stretch>
            <a:fillRect/>
          </a:stretch>
        </p:blipFill>
        <p:spPr>
          <a:xfrm>
            <a:off x="5410200" y="1417321"/>
            <a:ext cx="6096000" cy="4023359"/>
          </a:xfrm>
          <a:prstGeom prst="rect">
            <a:avLst/>
          </a:prstGeom>
        </p:spPr>
      </p:pic>
    </p:spTree>
    <p:extLst>
      <p:ext uri="{BB962C8B-B14F-4D97-AF65-F5344CB8AC3E}">
        <p14:creationId xmlns:p14="http://schemas.microsoft.com/office/powerpoint/2010/main" val="420123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C8510-9304-43CC-8552-A40C6FEC9D84}"/>
              </a:ext>
            </a:extLst>
          </p:cNvPr>
          <p:cNvSpPr>
            <a:spLocks noGrp="1"/>
          </p:cNvSpPr>
          <p:nvPr>
            <p:ph type="title"/>
          </p:nvPr>
        </p:nvSpPr>
        <p:spPr>
          <a:xfrm>
            <a:off x="1371599" y="1010097"/>
            <a:ext cx="9486901" cy="1010088"/>
          </a:xfrm>
        </p:spPr>
        <p:txBody>
          <a:bodyPr anchor="b">
            <a:normAutofit/>
          </a:bodyPr>
          <a:lstStyle/>
          <a:p>
            <a:pPr algn="ctr"/>
            <a:r>
              <a:rPr lang="en-US" b="1" dirty="0"/>
              <a:t>Logistic Regression</a:t>
            </a:r>
            <a:endParaRPr lang="en-US"/>
          </a:p>
          <a:p>
            <a:pPr algn="ctr"/>
            <a:endParaRPr lang="en-US"/>
          </a:p>
        </p:txBody>
      </p:sp>
      <p:sp>
        <p:nvSpPr>
          <p:cNvPr id="3" name="Content Placeholder 2">
            <a:extLst>
              <a:ext uri="{FF2B5EF4-FFF2-40B4-BE49-F238E27FC236}">
                <a16:creationId xmlns:a16="http://schemas.microsoft.com/office/drawing/2014/main" id="{D1B1C91D-B172-4322-9E65-931A07E4176D}"/>
              </a:ext>
            </a:extLst>
          </p:cNvPr>
          <p:cNvSpPr>
            <a:spLocks noGrp="1"/>
          </p:cNvSpPr>
          <p:nvPr>
            <p:ph idx="1"/>
          </p:nvPr>
        </p:nvSpPr>
        <p:spPr>
          <a:xfrm>
            <a:off x="1371600" y="2206257"/>
            <a:ext cx="9486901" cy="3540642"/>
          </a:xfrm>
        </p:spPr>
        <p:txBody>
          <a:bodyPr vert="horz" lIns="91440" tIns="45720" rIns="91440" bIns="45720" rtlCol="0">
            <a:normAutofit/>
          </a:bodyPr>
          <a:lstStyle/>
          <a:p>
            <a:pPr>
              <a:lnSpc>
                <a:spcPct val="90000"/>
              </a:lnSpc>
            </a:pPr>
            <a:r>
              <a:rPr lang="en-US" sz="2200">
                <a:ea typeface="+mj-lt"/>
                <a:cs typeface="+mj-lt"/>
              </a:rPr>
              <a:t>Logistic regression is a </a:t>
            </a:r>
            <a:r>
              <a:rPr lang="en-US" sz="2200">
                <a:ea typeface="+mj-lt"/>
                <a:cs typeface="+mj-lt"/>
                <a:hlinkClick r:id="rId2"/>
              </a:rPr>
              <a:t>statistical model</a:t>
            </a:r>
            <a:r>
              <a:rPr lang="en-US" sz="2200">
                <a:ea typeface="+mj-lt"/>
                <a:cs typeface="+mj-lt"/>
              </a:rPr>
              <a:t> that in its basic form uses a </a:t>
            </a:r>
            <a:r>
              <a:rPr lang="en-US" sz="2200">
                <a:ea typeface="+mj-lt"/>
                <a:cs typeface="+mj-lt"/>
                <a:hlinkClick r:id="rId3"/>
              </a:rPr>
              <a:t>logistic function</a:t>
            </a:r>
            <a:r>
              <a:rPr lang="en-US" sz="2200">
                <a:ea typeface="+mj-lt"/>
                <a:cs typeface="+mj-lt"/>
              </a:rPr>
              <a:t> to model a </a:t>
            </a:r>
            <a:r>
              <a:rPr lang="en-US" sz="2200">
                <a:ea typeface="+mj-lt"/>
                <a:cs typeface="+mj-lt"/>
                <a:hlinkClick r:id="rId4"/>
              </a:rPr>
              <a:t>binary</a:t>
            </a:r>
            <a:r>
              <a:rPr lang="en-US" sz="2200">
                <a:ea typeface="+mj-lt"/>
                <a:cs typeface="+mj-lt"/>
              </a:rPr>
              <a:t> </a:t>
            </a:r>
            <a:r>
              <a:rPr lang="en-US" sz="2200">
                <a:ea typeface="+mj-lt"/>
                <a:cs typeface="+mj-lt"/>
                <a:hlinkClick r:id="rId5"/>
              </a:rPr>
              <a:t>dependent variable</a:t>
            </a:r>
            <a:r>
              <a:rPr lang="en-US" sz="2200">
                <a:ea typeface="+mj-lt"/>
                <a:cs typeface="+mj-lt"/>
              </a:rPr>
              <a:t>, although many more complex </a:t>
            </a:r>
            <a:r>
              <a:rPr lang="en-US" sz="2200">
                <a:ea typeface="+mj-lt"/>
                <a:cs typeface="+mj-lt"/>
                <a:hlinkClick r:id="rId6"/>
              </a:rPr>
              <a:t>extensions</a:t>
            </a:r>
            <a:r>
              <a:rPr lang="en-US" sz="2200">
                <a:ea typeface="+mj-lt"/>
                <a:cs typeface="+mj-lt"/>
              </a:rPr>
              <a:t> exist. In </a:t>
            </a:r>
            <a:r>
              <a:rPr lang="en-US" sz="2200">
                <a:ea typeface="+mj-lt"/>
                <a:cs typeface="+mj-lt"/>
                <a:hlinkClick r:id="rId7"/>
              </a:rPr>
              <a:t>regression analysis</a:t>
            </a:r>
            <a:r>
              <a:rPr lang="en-US" sz="2200">
                <a:ea typeface="+mj-lt"/>
                <a:cs typeface="+mj-lt"/>
              </a:rPr>
              <a:t>, </a:t>
            </a:r>
            <a:r>
              <a:rPr lang="en-US" sz="2200" b="1">
                <a:ea typeface="+mj-lt"/>
                <a:cs typeface="+mj-lt"/>
              </a:rPr>
              <a:t>logistic regression</a:t>
            </a:r>
            <a:r>
              <a:rPr lang="en-US" sz="2200" baseline="30000">
                <a:ea typeface="+mj-lt"/>
                <a:cs typeface="+mj-lt"/>
                <a:hlinkClick r:id="rId8"/>
              </a:rPr>
              <a:t>[1]</a:t>
            </a:r>
            <a:r>
              <a:rPr lang="en-US" sz="2200">
                <a:ea typeface="+mj-lt"/>
                <a:cs typeface="+mj-lt"/>
              </a:rPr>
              <a:t> (or </a:t>
            </a:r>
            <a:r>
              <a:rPr lang="en-US" sz="2200" b="1">
                <a:ea typeface="+mj-lt"/>
                <a:cs typeface="+mj-lt"/>
              </a:rPr>
              <a:t>logit regression</a:t>
            </a:r>
            <a:r>
              <a:rPr lang="en-US" sz="2200">
                <a:ea typeface="+mj-lt"/>
                <a:cs typeface="+mj-lt"/>
              </a:rPr>
              <a:t>) is </a:t>
            </a:r>
            <a:r>
              <a:rPr lang="en-US" sz="2200">
                <a:ea typeface="+mj-lt"/>
                <a:cs typeface="+mj-lt"/>
                <a:hlinkClick r:id="rId9"/>
              </a:rPr>
              <a:t>estimating</a:t>
            </a:r>
            <a:r>
              <a:rPr lang="en-US" sz="2200">
                <a:ea typeface="+mj-lt"/>
                <a:cs typeface="+mj-lt"/>
              </a:rPr>
              <a:t> the parameters of a logistic model (a form of </a:t>
            </a:r>
            <a:r>
              <a:rPr lang="en-US" sz="2200">
                <a:ea typeface="+mj-lt"/>
                <a:cs typeface="+mj-lt"/>
                <a:hlinkClick r:id="rId10"/>
              </a:rPr>
              <a:t>binary regression</a:t>
            </a:r>
            <a:r>
              <a:rPr lang="en-US" sz="2200">
                <a:ea typeface="+mj-lt"/>
                <a:cs typeface="+mj-lt"/>
              </a:rPr>
              <a:t>). Mathematically, a binary logistic model has a dependent variable with two possible values, such as pass/fail which is represented by an </a:t>
            </a:r>
            <a:r>
              <a:rPr lang="en-US" sz="2200">
                <a:ea typeface="+mj-lt"/>
                <a:cs typeface="+mj-lt"/>
                <a:hlinkClick r:id="rId11"/>
              </a:rPr>
              <a:t>indicator variable</a:t>
            </a:r>
            <a:r>
              <a:rPr lang="en-US" sz="2200">
                <a:ea typeface="+mj-lt"/>
                <a:cs typeface="+mj-lt"/>
              </a:rPr>
              <a:t>, where the two values are labeled "0" and "1". In the logistic model, the </a:t>
            </a:r>
            <a:r>
              <a:rPr lang="en-US" sz="2200">
                <a:ea typeface="+mj-lt"/>
                <a:cs typeface="+mj-lt"/>
                <a:hlinkClick r:id="rId12"/>
              </a:rPr>
              <a:t>log-odds</a:t>
            </a:r>
            <a:r>
              <a:rPr lang="en-US" sz="2200">
                <a:ea typeface="+mj-lt"/>
                <a:cs typeface="+mj-lt"/>
              </a:rPr>
              <a:t> (the </a:t>
            </a:r>
            <a:r>
              <a:rPr lang="en-US" sz="2200">
                <a:ea typeface="+mj-lt"/>
                <a:cs typeface="+mj-lt"/>
                <a:hlinkClick r:id="rId13"/>
              </a:rPr>
              <a:t>logarithm</a:t>
            </a:r>
            <a:r>
              <a:rPr lang="en-US" sz="2200">
                <a:ea typeface="+mj-lt"/>
                <a:cs typeface="+mj-lt"/>
              </a:rPr>
              <a:t> of the </a:t>
            </a:r>
            <a:r>
              <a:rPr lang="en-US" sz="2200">
                <a:ea typeface="+mj-lt"/>
                <a:cs typeface="+mj-lt"/>
                <a:hlinkClick r:id="rId14"/>
              </a:rPr>
              <a:t>odds</a:t>
            </a:r>
            <a:r>
              <a:rPr lang="en-US" sz="2200">
                <a:ea typeface="+mj-lt"/>
                <a:cs typeface="+mj-lt"/>
              </a:rPr>
              <a:t>) for the value labeled "1" is a </a:t>
            </a:r>
            <a:r>
              <a:rPr lang="en-US" sz="2200">
                <a:ea typeface="+mj-lt"/>
                <a:cs typeface="+mj-lt"/>
                <a:hlinkClick r:id="rId15"/>
              </a:rPr>
              <a:t>linear combination</a:t>
            </a:r>
            <a:r>
              <a:rPr lang="en-US" sz="2200">
                <a:ea typeface="+mj-lt"/>
                <a:cs typeface="+mj-lt"/>
              </a:rPr>
              <a:t> of one or more </a:t>
            </a:r>
            <a:r>
              <a:rPr lang="en-US" sz="2200">
                <a:ea typeface="+mj-lt"/>
                <a:cs typeface="+mj-lt"/>
                <a:hlinkClick r:id="rId16"/>
              </a:rPr>
              <a:t>independent variables</a:t>
            </a:r>
            <a:r>
              <a:rPr lang="en-US" sz="2200">
                <a:ea typeface="+mj-lt"/>
                <a:cs typeface="+mj-lt"/>
              </a:rPr>
              <a:t> ("predictors"); the independent variables can each be a binary variable (two classes, coded by an indicator variable) or a </a:t>
            </a:r>
            <a:r>
              <a:rPr lang="en-US" sz="2200">
                <a:ea typeface="+mj-lt"/>
                <a:cs typeface="+mj-lt"/>
                <a:hlinkClick r:id="rId17"/>
              </a:rPr>
              <a:t>continuous variable</a:t>
            </a:r>
            <a:r>
              <a:rPr lang="en-US" sz="2200">
                <a:ea typeface="+mj-lt"/>
                <a:cs typeface="+mj-lt"/>
              </a:rPr>
              <a:t> (any real value).</a:t>
            </a:r>
            <a:endParaRPr lang="en-US" sz="2200"/>
          </a:p>
        </p:txBody>
      </p:sp>
    </p:spTree>
    <p:extLst>
      <p:ext uri="{BB962C8B-B14F-4D97-AF65-F5344CB8AC3E}">
        <p14:creationId xmlns:p14="http://schemas.microsoft.com/office/powerpoint/2010/main" val="3754967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C246A-CC4F-4438-B2B2-1FA310C947F4}"/>
              </a:ext>
            </a:extLst>
          </p:cNvPr>
          <p:cNvSpPr>
            <a:spLocks noGrp="1"/>
          </p:cNvSpPr>
          <p:nvPr>
            <p:ph type="title"/>
          </p:nvPr>
        </p:nvSpPr>
        <p:spPr>
          <a:xfrm>
            <a:off x="1050389" y="914881"/>
            <a:ext cx="5212188" cy="964407"/>
          </a:xfrm>
        </p:spPr>
        <p:txBody>
          <a:bodyPr>
            <a:normAutofit/>
          </a:bodyPr>
          <a:lstStyle/>
          <a:p>
            <a:pPr algn="ctr"/>
            <a:r>
              <a:rPr lang="en-US" sz="3000" b="1"/>
              <a:t>. Decision Tree Classification</a:t>
            </a:r>
            <a:endParaRPr lang="en-US" sz="3000"/>
          </a:p>
        </p:txBody>
      </p:sp>
      <p:sp>
        <p:nvSpPr>
          <p:cNvPr id="3" name="Content Placeholder 2">
            <a:extLst>
              <a:ext uri="{FF2B5EF4-FFF2-40B4-BE49-F238E27FC236}">
                <a16:creationId xmlns:a16="http://schemas.microsoft.com/office/drawing/2014/main" id="{32059116-A64C-45D8-91FE-1EBF3CD9706E}"/>
              </a:ext>
            </a:extLst>
          </p:cNvPr>
          <p:cNvSpPr>
            <a:spLocks noGrp="1"/>
          </p:cNvSpPr>
          <p:nvPr>
            <p:ph idx="1"/>
          </p:nvPr>
        </p:nvSpPr>
        <p:spPr>
          <a:xfrm>
            <a:off x="1218040" y="2146570"/>
            <a:ext cx="5118965" cy="3754499"/>
          </a:xfrm>
        </p:spPr>
        <p:txBody>
          <a:bodyPr vert="horz" lIns="91440" tIns="45720" rIns="91440" bIns="45720" rtlCol="0">
            <a:normAutofit/>
          </a:bodyPr>
          <a:lstStyle/>
          <a:p>
            <a:pPr>
              <a:lnSpc>
                <a:spcPct val="90000"/>
              </a:lnSpc>
            </a:pPr>
            <a:r>
              <a:rPr lang="en-US" sz="1700" b="1">
                <a:ea typeface="+mj-lt"/>
                <a:cs typeface="+mj-lt"/>
              </a:rPr>
              <a:t>Decision tree</a:t>
            </a:r>
            <a:r>
              <a:rPr lang="en-US" sz="1700">
                <a:ea typeface="+mj-lt"/>
                <a:cs typeface="+mj-lt"/>
              </a:rPr>
              <a:t> builds </a:t>
            </a:r>
            <a:r>
              <a:rPr lang="en-US" sz="1700" b="1">
                <a:ea typeface="+mj-lt"/>
                <a:cs typeface="+mj-lt"/>
              </a:rPr>
              <a:t>classification</a:t>
            </a:r>
            <a:r>
              <a:rPr lang="en-US" sz="1700">
                <a:ea typeface="+mj-lt"/>
                <a:cs typeface="+mj-lt"/>
              </a:rPr>
              <a:t> or regression models in the form of a </a:t>
            </a:r>
            <a:r>
              <a:rPr lang="en-US" sz="1700" b="1">
                <a:ea typeface="+mj-lt"/>
                <a:cs typeface="+mj-lt"/>
              </a:rPr>
              <a:t>tree</a:t>
            </a:r>
            <a:r>
              <a:rPr lang="en-US" sz="1700">
                <a:ea typeface="+mj-lt"/>
                <a:cs typeface="+mj-lt"/>
              </a:rPr>
              <a:t> structure. It breaks down a dataset into smaller and smaller subsets while at the same time an associated </a:t>
            </a:r>
            <a:r>
              <a:rPr lang="en-US" sz="1700" b="1">
                <a:ea typeface="+mj-lt"/>
                <a:cs typeface="+mj-lt"/>
              </a:rPr>
              <a:t>decision tree</a:t>
            </a:r>
            <a:r>
              <a:rPr lang="en-US" sz="1700">
                <a:ea typeface="+mj-lt"/>
                <a:cs typeface="+mj-lt"/>
              </a:rPr>
              <a:t> is incrementally developed. </a:t>
            </a:r>
            <a:r>
              <a:rPr lang="en-US" sz="1700" b="1">
                <a:ea typeface="+mj-lt"/>
                <a:cs typeface="+mj-lt"/>
              </a:rPr>
              <a:t>Decision trees</a:t>
            </a:r>
            <a:r>
              <a:rPr lang="en-US" sz="1700">
                <a:ea typeface="+mj-lt"/>
                <a:cs typeface="+mj-lt"/>
              </a:rPr>
              <a:t> can handle both categorical and numerical data. ..</a:t>
            </a:r>
          </a:p>
          <a:p>
            <a:pPr>
              <a:lnSpc>
                <a:spcPct val="90000"/>
              </a:lnSpc>
            </a:pPr>
            <a:r>
              <a:rPr lang="en-US" sz="1700" b="1">
                <a:ea typeface="+mj-lt"/>
                <a:cs typeface="+mj-lt"/>
              </a:rPr>
              <a:t>There are two main types of decision trees that are based on the target variable, i.e., categorical variable decision trees and continuous variable decision trees.</a:t>
            </a:r>
            <a:endParaRPr lang="en-US" sz="1700"/>
          </a:p>
          <a:p>
            <a:pPr>
              <a:lnSpc>
                <a:spcPct val="90000"/>
              </a:lnSpc>
            </a:pPr>
            <a:r>
              <a:rPr lang="en-US" sz="1700">
                <a:ea typeface="+mj-lt"/>
                <a:cs typeface="+mj-lt"/>
              </a:rPr>
              <a:t>Categorical variable </a:t>
            </a:r>
            <a:r>
              <a:rPr lang="en-US" sz="1700" b="1">
                <a:ea typeface="+mj-lt"/>
                <a:cs typeface="+mj-lt"/>
              </a:rPr>
              <a:t>decision tree</a:t>
            </a:r>
            <a:r>
              <a:rPr lang="en-US" sz="1700">
                <a:ea typeface="+mj-lt"/>
                <a:cs typeface="+mj-lt"/>
              </a:rPr>
              <a:t>. ...</a:t>
            </a:r>
            <a:endParaRPr lang="en-US" sz="1700"/>
          </a:p>
          <a:p>
            <a:pPr>
              <a:lnSpc>
                <a:spcPct val="90000"/>
              </a:lnSpc>
            </a:pPr>
            <a:r>
              <a:rPr lang="en-US" sz="1700">
                <a:ea typeface="+mj-lt"/>
                <a:cs typeface="+mj-lt"/>
              </a:rPr>
              <a:t>Continuous variable </a:t>
            </a:r>
            <a:r>
              <a:rPr lang="en-US" sz="1700" b="1">
                <a:ea typeface="+mj-lt"/>
                <a:cs typeface="+mj-lt"/>
              </a:rPr>
              <a:t>decision tree</a:t>
            </a:r>
            <a:r>
              <a:rPr lang="en-US" sz="1700">
                <a:ea typeface="+mj-lt"/>
                <a:cs typeface="+mj-lt"/>
              </a:rPr>
              <a:t>. ...</a:t>
            </a:r>
            <a:endParaRPr lang="en-US" sz="1700"/>
          </a:p>
          <a:p>
            <a:pPr>
              <a:lnSpc>
                <a:spcPct val="90000"/>
              </a:lnSpc>
            </a:pPr>
            <a:r>
              <a:rPr lang="en-US" sz="1700">
                <a:ea typeface="+mj-lt"/>
                <a:cs typeface="+mj-lt"/>
              </a:rPr>
              <a:t>Assessing prospective growth opportunities</a:t>
            </a:r>
            <a:endParaRPr lang="en-US" sz="1700"/>
          </a:p>
          <a:p>
            <a:pPr>
              <a:lnSpc>
                <a:spcPct val="90000"/>
              </a:lnSpc>
            </a:pPr>
            <a:endParaRPr lang="en-US" sz="1700"/>
          </a:p>
        </p:txBody>
      </p:sp>
      <p:pic>
        <p:nvPicPr>
          <p:cNvPr id="5" name="Picture 4" descr="Graph">
            <a:extLst>
              <a:ext uri="{FF2B5EF4-FFF2-40B4-BE49-F238E27FC236}">
                <a16:creationId xmlns:a16="http://schemas.microsoft.com/office/drawing/2014/main" id="{C867C8E7-0819-4DFD-948F-AF8B15046ADC}"/>
              </a:ext>
            </a:extLst>
          </p:cNvPr>
          <p:cNvPicPr>
            <a:picLocks noChangeAspect="1"/>
          </p:cNvPicPr>
          <p:nvPr/>
        </p:nvPicPr>
        <p:blipFill rotWithShape="1">
          <a:blip r:embed="rId2"/>
          <a:srcRect l="27217" r="29729" b="4"/>
          <a:stretch/>
        </p:blipFill>
        <p:spPr>
          <a:xfrm>
            <a:off x="7467600" y="10"/>
            <a:ext cx="4724400" cy="6857988"/>
          </a:xfrm>
          <a:prstGeom prst="rect">
            <a:avLst/>
          </a:prstGeom>
        </p:spPr>
      </p:pic>
    </p:spTree>
    <p:extLst>
      <p:ext uri="{BB962C8B-B14F-4D97-AF65-F5344CB8AC3E}">
        <p14:creationId xmlns:p14="http://schemas.microsoft.com/office/powerpoint/2010/main" val="4141315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CB7F2D-5935-44FE-A4B9-1C4E4A77AB3F}"/>
              </a:ext>
            </a:extLst>
          </p:cNvPr>
          <p:cNvSpPr>
            <a:spLocks noGrp="1"/>
          </p:cNvSpPr>
          <p:nvPr>
            <p:ph type="title"/>
          </p:nvPr>
        </p:nvSpPr>
        <p:spPr>
          <a:xfrm>
            <a:off x="1371600" y="1371600"/>
            <a:ext cx="2705100" cy="4114800"/>
          </a:xfrm>
        </p:spPr>
        <p:txBody>
          <a:bodyPr anchor="ctr">
            <a:normAutofit/>
          </a:bodyPr>
          <a:lstStyle/>
          <a:p>
            <a:pPr algn="ctr"/>
            <a:r>
              <a:rPr lang="en-US" sz="3000" b="1">
                <a:solidFill>
                  <a:schemeClr val="bg2"/>
                </a:solidFill>
              </a:rPr>
              <a:t>Gradient Boosting Classifier</a:t>
            </a:r>
            <a:endParaRPr lang="en-US" sz="3000">
              <a:solidFill>
                <a:schemeClr val="bg2"/>
              </a:solidFill>
            </a:endParaRPr>
          </a:p>
          <a:p>
            <a:pPr algn="ctr"/>
            <a:endParaRPr lang="en-US" sz="3000">
              <a:solidFill>
                <a:schemeClr val="bg2"/>
              </a:solidFill>
            </a:endParaRPr>
          </a:p>
        </p:txBody>
      </p:sp>
      <p:graphicFrame>
        <p:nvGraphicFramePr>
          <p:cNvPr id="5" name="Content Placeholder 2">
            <a:extLst>
              <a:ext uri="{FF2B5EF4-FFF2-40B4-BE49-F238E27FC236}">
                <a16:creationId xmlns:a16="http://schemas.microsoft.com/office/drawing/2014/main" id="{C88B1042-153B-4365-BD45-CFF8204A7FA5}"/>
              </a:ext>
            </a:extLst>
          </p:cNvPr>
          <p:cNvGraphicFramePr>
            <a:graphicFrameLocks noGrp="1"/>
          </p:cNvGraphicFramePr>
          <p:nvPr>
            <p:ph idx="1"/>
            <p:extLst>
              <p:ext uri="{D42A27DB-BD31-4B8C-83A1-F6EECF244321}">
                <p14:modId xmlns:p14="http://schemas.microsoft.com/office/powerpoint/2010/main" val="1361090519"/>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4793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9C6FE-9B7B-4066-AC6B-0D95BB418DCC}"/>
              </a:ext>
            </a:extLst>
          </p:cNvPr>
          <p:cNvSpPr>
            <a:spLocks noGrp="1"/>
          </p:cNvSpPr>
          <p:nvPr>
            <p:ph type="title"/>
          </p:nvPr>
        </p:nvSpPr>
        <p:spPr>
          <a:xfrm>
            <a:off x="1371599" y="1010097"/>
            <a:ext cx="9486901" cy="1010088"/>
          </a:xfrm>
        </p:spPr>
        <p:txBody>
          <a:bodyPr anchor="b">
            <a:normAutofit/>
          </a:bodyPr>
          <a:lstStyle/>
          <a:p>
            <a:pPr algn="ctr"/>
            <a:r>
              <a:rPr lang="en-US" b="1" dirty="0"/>
              <a:t>Random Forest Classifier</a:t>
            </a:r>
            <a:endParaRPr lang="en-US"/>
          </a:p>
          <a:p>
            <a:pPr algn="ctr"/>
            <a:endParaRPr lang="en-US"/>
          </a:p>
        </p:txBody>
      </p:sp>
      <p:sp>
        <p:nvSpPr>
          <p:cNvPr id="3" name="Content Placeholder 2">
            <a:extLst>
              <a:ext uri="{FF2B5EF4-FFF2-40B4-BE49-F238E27FC236}">
                <a16:creationId xmlns:a16="http://schemas.microsoft.com/office/drawing/2014/main" id="{B0E0B25E-45AE-4524-9C64-F22DBC5AA8D0}"/>
              </a:ext>
            </a:extLst>
          </p:cNvPr>
          <p:cNvSpPr>
            <a:spLocks noGrp="1"/>
          </p:cNvSpPr>
          <p:nvPr>
            <p:ph idx="1"/>
          </p:nvPr>
        </p:nvSpPr>
        <p:spPr>
          <a:xfrm>
            <a:off x="1371600" y="2206257"/>
            <a:ext cx="9486901" cy="3540642"/>
          </a:xfrm>
        </p:spPr>
        <p:txBody>
          <a:bodyPr vert="horz" lIns="91440" tIns="45720" rIns="91440" bIns="45720" rtlCol="0">
            <a:normAutofit/>
          </a:bodyPr>
          <a:lstStyle/>
          <a:p>
            <a:pPr>
              <a:lnSpc>
                <a:spcPct val="90000"/>
              </a:lnSpc>
            </a:pPr>
            <a:r>
              <a:rPr lang="en-US" sz="2000" b="1">
                <a:ea typeface="+mj-lt"/>
                <a:cs typeface="+mj-lt"/>
              </a:rPr>
              <a:t>Random</a:t>
            </a:r>
            <a:r>
              <a:rPr lang="en-US" sz="2000">
                <a:ea typeface="+mj-lt"/>
                <a:cs typeface="+mj-lt"/>
              </a:rPr>
              <a:t> forest </a:t>
            </a:r>
            <a:r>
              <a:rPr lang="en-US" sz="2000" b="1">
                <a:ea typeface="+mj-lt"/>
                <a:cs typeface="+mj-lt"/>
              </a:rPr>
              <a:t>classifier</a:t>
            </a:r>
            <a:r>
              <a:rPr lang="en-US" sz="2000">
                <a:ea typeface="+mj-lt"/>
                <a:cs typeface="+mj-lt"/>
              </a:rPr>
              <a:t> creates a set of decision trees from </a:t>
            </a:r>
            <a:r>
              <a:rPr lang="en-US" sz="2000" b="1">
                <a:ea typeface="+mj-lt"/>
                <a:cs typeface="+mj-lt"/>
              </a:rPr>
              <a:t>randomly</a:t>
            </a:r>
            <a:r>
              <a:rPr lang="en-US" sz="2000">
                <a:ea typeface="+mj-lt"/>
                <a:cs typeface="+mj-lt"/>
              </a:rPr>
              <a:t> selected subset of training set. It then aggregates the votes from different decision trees to decide the final class of the test object.</a:t>
            </a:r>
          </a:p>
          <a:p>
            <a:pPr>
              <a:lnSpc>
                <a:spcPct val="90000"/>
              </a:lnSpc>
            </a:pPr>
            <a:r>
              <a:rPr lang="en-US" sz="2000" b="1">
                <a:ea typeface="+mj-lt"/>
                <a:cs typeface="+mj-lt"/>
              </a:rPr>
              <a:t>random forest</a:t>
            </a:r>
            <a:r>
              <a:rPr lang="en-US" sz="2000">
                <a:ea typeface="+mj-lt"/>
                <a:cs typeface="+mj-lt"/>
              </a:rPr>
              <a:t> builds multiple </a:t>
            </a:r>
            <a:r>
              <a:rPr lang="en-US" sz="2000" b="1">
                <a:ea typeface="+mj-lt"/>
                <a:cs typeface="+mj-lt"/>
              </a:rPr>
              <a:t>decision</a:t>
            </a:r>
            <a:r>
              <a:rPr lang="en-US" sz="2000">
                <a:ea typeface="+mj-lt"/>
                <a:cs typeface="+mj-lt"/>
              </a:rPr>
              <a:t> trees and merges them together to get a more accurate and stable prediction. </a:t>
            </a:r>
            <a:r>
              <a:rPr lang="en-US" sz="2000" b="1">
                <a:ea typeface="+mj-lt"/>
                <a:cs typeface="+mj-lt"/>
              </a:rPr>
              <a:t>Random forest</a:t>
            </a:r>
            <a:r>
              <a:rPr lang="en-US" sz="2000">
                <a:ea typeface="+mj-lt"/>
                <a:cs typeface="+mj-lt"/>
              </a:rPr>
              <a:t> has nearly the same hyperparameters as a </a:t>
            </a:r>
            <a:r>
              <a:rPr lang="en-US" sz="2000" b="1">
                <a:ea typeface="+mj-lt"/>
                <a:cs typeface="+mj-lt"/>
              </a:rPr>
              <a:t>decision</a:t>
            </a:r>
            <a:r>
              <a:rPr lang="en-US" sz="2000">
                <a:ea typeface="+mj-lt"/>
                <a:cs typeface="+mj-lt"/>
              </a:rPr>
              <a:t> tree or a bagging </a:t>
            </a:r>
            <a:r>
              <a:rPr lang="en-US" sz="2000" b="1">
                <a:ea typeface="+mj-lt"/>
                <a:cs typeface="+mj-lt"/>
              </a:rPr>
              <a:t>classifier</a:t>
            </a:r>
            <a:r>
              <a:rPr lang="en-US" sz="2000">
                <a:ea typeface="+mj-lt"/>
                <a:cs typeface="+mj-lt"/>
              </a:rPr>
              <a:t>. ... </a:t>
            </a:r>
            <a:r>
              <a:rPr lang="en-US" sz="2000" b="1">
                <a:ea typeface="+mj-lt"/>
                <a:cs typeface="+mj-lt"/>
              </a:rPr>
              <a:t>Random forest</a:t>
            </a:r>
            <a:r>
              <a:rPr lang="en-US" sz="2000">
                <a:ea typeface="+mj-lt"/>
                <a:cs typeface="+mj-lt"/>
              </a:rPr>
              <a:t> adds additional randomness to the model, while growing the trees.</a:t>
            </a:r>
          </a:p>
          <a:p>
            <a:pPr>
              <a:lnSpc>
                <a:spcPct val="90000"/>
              </a:lnSpc>
            </a:pPr>
            <a:r>
              <a:rPr lang="en-US" sz="2000" b="1">
                <a:ea typeface="+mj-lt"/>
                <a:cs typeface="+mj-lt"/>
              </a:rPr>
              <a:t>random forest</a:t>
            </a:r>
            <a:r>
              <a:rPr lang="en-US" sz="2000">
                <a:ea typeface="+mj-lt"/>
                <a:cs typeface="+mj-lt"/>
              </a:rPr>
              <a:t> is a collection of </a:t>
            </a:r>
            <a:r>
              <a:rPr lang="en-US" sz="2000" b="1">
                <a:ea typeface="+mj-lt"/>
                <a:cs typeface="+mj-lt"/>
              </a:rPr>
              <a:t>decision trees</a:t>
            </a:r>
            <a:r>
              <a:rPr lang="en-US" sz="2000">
                <a:ea typeface="+mj-lt"/>
                <a:cs typeface="+mj-lt"/>
              </a:rPr>
              <a:t>. ... With that said, </a:t>
            </a:r>
            <a:r>
              <a:rPr lang="en-US" sz="2000" b="1">
                <a:ea typeface="+mj-lt"/>
                <a:cs typeface="+mj-lt"/>
              </a:rPr>
              <a:t>random forests</a:t>
            </a:r>
            <a:r>
              <a:rPr lang="en-US" sz="2000">
                <a:ea typeface="+mj-lt"/>
                <a:cs typeface="+mj-lt"/>
              </a:rPr>
              <a:t> are a strong modeling technique and much more robust </a:t>
            </a:r>
            <a:r>
              <a:rPr lang="en-US" sz="2000" b="1">
                <a:ea typeface="+mj-lt"/>
                <a:cs typeface="+mj-lt"/>
              </a:rPr>
              <a:t>than</a:t>
            </a:r>
            <a:r>
              <a:rPr lang="en-US" sz="2000">
                <a:ea typeface="+mj-lt"/>
                <a:cs typeface="+mj-lt"/>
              </a:rPr>
              <a:t> a single </a:t>
            </a:r>
            <a:r>
              <a:rPr lang="en-US" sz="2000" b="1">
                <a:ea typeface="+mj-lt"/>
                <a:cs typeface="+mj-lt"/>
              </a:rPr>
              <a:t>decision tree</a:t>
            </a:r>
            <a:r>
              <a:rPr lang="en-US" sz="2000">
                <a:ea typeface="+mj-lt"/>
                <a:cs typeface="+mj-lt"/>
              </a:rPr>
              <a:t>. They aggregate many </a:t>
            </a:r>
            <a:r>
              <a:rPr lang="en-US" sz="2000" b="1">
                <a:ea typeface="+mj-lt"/>
                <a:cs typeface="+mj-lt"/>
              </a:rPr>
              <a:t>decision trees</a:t>
            </a:r>
            <a:r>
              <a:rPr lang="en-US" sz="2000">
                <a:ea typeface="+mj-lt"/>
                <a:cs typeface="+mj-lt"/>
              </a:rPr>
              <a:t> to limit overfitting as well as error due to bias and therefore yield useful results.</a:t>
            </a:r>
            <a:endParaRPr lang="en-US" sz="2000"/>
          </a:p>
        </p:txBody>
      </p:sp>
    </p:spTree>
    <p:extLst>
      <p:ext uri="{BB962C8B-B14F-4D97-AF65-F5344CB8AC3E}">
        <p14:creationId xmlns:p14="http://schemas.microsoft.com/office/powerpoint/2010/main" val="1741719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Graphical user interface&#10;&#10;Description automatically generated">
            <a:extLst>
              <a:ext uri="{FF2B5EF4-FFF2-40B4-BE49-F238E27FC236}">
                <a16:creationId xmlns:a16="http://schemas.microsoft.com/office/drawing/2014/main" id="{D8B8FA71-8E16-4630-AA1A-3F6C49D74209}"/>
              </a:ext>
            </a:extLst>
          </p:cNvPr>
          <p:cNvPicPr>
            <a:picLocks noChangeAspect="1"/>
          </p:cNvPicPr>
          <p:nvPr/>
        </p:nvPicPr>
        <p:blipFill rotWithShape="1">
          <a:blip r:embed="rId2"/>
          <a:srcRect r="2984"/>
          <a:stretch/>
        </p:blipFill>
        <p:spPr>
          <a:xfrm>
            <a:off x="20" y="-1"/>
            <a:ext cx="11828189" cy="6858000"/>
          </a:xfrm>
          <a:custGeom>
            <a:avLst/>
            <a:gdLst/>
            <a:ahLst/>
            <a:cxnLst/>
            <a:rect l="l" t="t" r="r" b="b"/>
            <a:pathLst>
              <a:path w="11828209" h="6851225">
                <a:moveTo>
                  <a:pt x="1484882" y="0"/>
                </a:moveTo>
                <a:lnTo>
                  <a:pt x="8520272" y="0"/>
                </a:lnTo>
                <a:lnTo>
                  <a:pt x="8541915" y="12445"/>
                </a:lnTo>
                <a:cubicBezTo>
                  <a:pt x="10512125" y="1209574"/>
                  <a:pt x="11828209" y="3376047"/>
                  <a:pt x="11828209" y="5849907"/>
                </a:cubicBezTo>
                <a:cubicBezTo>
                  <a:pt x="11828209" y="6085513"/>
                  <a:pt x="11816272" y="6318331"/>
                  <a:pt x="11792969" y="6547788"/>
                </a:cubicBezTo>
                <a:lnTo>
                  <a:pt x="11754411" y="6851225"/>
                </a:lnTo>
                <a:lnTo>
                  <a:pt x="0" y="6851225"/>
                </a:lnTo>
                <a:lnTo>
                  <a:pt x="0" y="1208190"/>
                </a:lnTo>
                <a:lnTo>
                  <a:pt x="176127" y="1023457"/>
                </a:lnTo>
                <a:cubicBezTo>
                  <a:pt x="562126" y="637458"/>
                  <a:pt x="994141" y="297476"/>
                  <a:pt x="1463239" y="12445"/>
                </a:cubicBezTo>
                <a:close/>
              </a:path>
            </a:pathLst>
          </a:custGeom>
        </p:spPr>
      </p:pic>
      <p:sp>
        <p:nvSpPr>
          <p:cNvPr id="27" name="Freeform: Shape 26">
            <a:extLst>
              <a:ext uri="{FF2B5EF4-FFF2-40B4-BE49-F238E27FC236}">
                <a16:creationId xmlns:a16="http://schemas.microsoft.com/office/drawing/2014/main" id="{7F149F64-F5A8-406B-96EB-0B8A677B4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76322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1A9EE7A9-906A-4407-BE4D-A564B220B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358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4419-C6B1-4516-A0D9-FCCA64B2C11F}"/>
              </a:ext>
            </a:extLst>
          </p:cNvPr>
          <p:cNvSpPr>
            <a:spLocks noGrp="1"/>
          </p:cNvSpPr>
          <p:nvPr>
            <p:ph type="title"/>
          </p:nvPr>
        </p:nvSpPr>
        <p:spPr>
          <a:xfrm>
            <a:off x="1371600" y="1371600"/>
            <a:ext cx="2705100" cy="4114800"/>
          </a:xfrm>
        </p:spPr>
        <p:txBody>
          <a:bodyPr anchor="ctr">
            <a:normAutofit/>
          </a:bodyPr>
          <a:lstStyle/>
          <a:p>
            <a:pPr algn="ctr"/>
            <a:r>
              <a:rPr lang="en-US">
                <a:solidFill>
                  <a:schemeClr val="bg2"/>
                </a:solidFill>
                <a:ea typeface="+mj-lt"/>
                <a:cs typeface="+mj-lt"/>
              </a:rPr>
              <a:t>Case Study-Job rackets </a:t>
            </a:r>
            <a:endParaRPr lang="en-US">
              <a:solidFill>
                <a:schemeClr val="bg2"/>
              </a:solidFill>
            </a:endParaRPr>
          </a:p>
          <a:p>
            <a:pPr algn="ctr"/>
            <a:endParaRPr lang="en-US">
              <a:solidFill>
                <a:schemeClr val="bg2"/>
              </a:solidFill>
            </a:endParaRPr>
          </a:p>
        </p:txBody>
      </p:sp>
      <p:graphicFrame>
        <p:nvGraphicFramePr>
          <p:cNvPr id="5" name="Content Placeholder 2">
            <a:extLst>
              <a:ext uri="{FF2B5EF4-FFF2-40B4-BE49-F238E27FC236}">
                <a16:creationId xmlns:a16="http://schemas.microsoft.com/office/drawing/2014/main" id="{AF0BE5C8-7923-44AA-9BD1-E9757D7DEABE}"/>
              </a:ext>
            </a:extLst>
          </p:cNvPr>
          <p:cNvGraphicFramePr>
            <a:graphicFrameLocks noGrp="1"/>
          </p:cNvGraphicFramePr>
          <p:nvPr>
            <p:ph idx="1"/>
            <p:extLst>
              <p:ext uri="{D42A27DB-BD31-4B8C-83A1-F6EECF244321}">
                <p14:modId xmlns:p14="http://schemas.microsoft.com/office/powerpoint/2010/main" val="1600809209"/>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6171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FFE04B-8112-4577-8E4D-745C932805F3}"/>
              </a:ext>
            </a:extLst>
          </p:cNvPr>
          <p:cNvSpPr>
            <a:spLocks noGrp="1"/>
          </p:cNvSpPr>
          <p:nvPr>
            <p:ph type="title"/>
          </p:nvPr>
        </p:nvSpPr>
        <p:spPr>
          <a:xfrm>
            <a:off x="1371600" y="1371600"/>
            <a:ext cx="2705100" cy="4114800"/>
          </a:xfrm>
        </p:spPr>
        <p:txBody>
          <a:bodyPr anchor="ctr">
            <a:normAutofit/>
          </a:bodyPr>
          <a:lstStyle/>
          <a:p>
            <a:pPr algn="ctr"/>
            <a:r>
              <a:rPr lang="en-US">
                <a:solidFill>
                  <a:schemeClr val="bg2"/>
                </a:solidFill>
                <a:ea typeface="+mj-lt"/>
                <a:cs typeface="+mj-lt"/>
              </a:rPr>
              <a:t>Cleaning </a:t>
            </a:r>
            <a:endParaRPr lang="en-US">
              <a:solidFill>
                <a:schemeClr val="bg2"/>
              </a:solidFill>
            </a:endParaRPr>
          </a:p>
        </p:txBody>
      </p:sp>
      <p:graphicFrame>
        <p:nvGraphicFramePr>
          <p:cNvPr id="5" name="Content Placeholder 2">
            <a:extLst>
              <a:ext uri="{FF2B5EF4-FFF2-40B4-BE49-F238E27FC236}">
                <a16:creationId xmlns:a16="http://schemas.microsoft.com/office/drawing/2014/main" id="{466235DB-841A-4BD5-B72F-CB3CC56172B4}"/>
              </a:ext>
            </a:extLst>
          </p:cNvPr>
          <p:cNvGraphicFramePr>
            <a:graphicFrameLocks noGrp="1"/>
          </p:cNvGraphicFramePr>
          <p:nvPr>
            <p:ph idx="1"/>
            <p:extLst>
              <p:ext uri="{D42A27DB-BD31-4B8C-83A1-F6EECF244321}">
                <p14:modId xmlns:p14="http://schemas.microsoft.com/office/powerpoint/2010/main" val="1409288463"/>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504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AC4C0-8F7D-476C-A119-F61D1559071B}"/>
              </a:ext>
            </a:extLst>
          </p:cNvPr>
          <p:cNvSpPr>
            <a:spLocks noGrp="1"/>
          </p:cNvSpPr>
          <p:nvPr>
            <p:ph type="title"/>
          </p:nvPr>
        </p:nvSpPr>
        <p:spPr>
          <a:xfrm>
            <a:off x="1371600" y="1073834"/>
            <a:ext cx="9486900" cy="900332"/>
          </a:xfrm>
        </p:spPr>
        <p:txBody>
          <a:bodyPr anchor="ctr">
            <a:normAutofit/>
          </a:bodyPr>
          <a:lstStyle/>
          <a:p>
            <a:pPr algn="ctr"/>
            <a:r>
              <a:rPr lang="en-US" dirty="0">
                <a:ea typeface="+mj-lt"/>
                <a:cs typeface="+mj-lt"/>
              </a:rPr>
              <a:t>Real-World Implementation </a:t>
            </a:r>
            <a:endParaRPr lang="en-US" dirty="0"/>
          </a:p>
          <a:p>
            <a:pPr algn="ctr"/>
            <a:endParaRPr lang="en-US"/>
          </a:p>
        </p:txBody>
      </p:sp>
      <p:graphicFrame>
        <p:nvGraphicFramePr>
          <p:cNvPr id="5" name="Content Placeholder 2">
            <a:extLst>
              <a:ext uri="{FF2B5EF4-FFF2-40B4-BE49-F238E27FC236}">
                <a16:creationId xmlns:a16="http://schemas.microsoft.com/office/drawing/2014/main" id="{6A26D8A6-2E46-4D69-AFF2-E2BAF23AD0F7}"/>
              </a:ext>
            </a:extLst>
          </p:cNvPr>
          <p:cNvGraphicFramePr>
            <a:graphicFrameLocks noGrp="1"/>
          </p:cNvGraphicFramePr>
          <p:nvPr>
            <p:ph idx="1"/>
            <p:extLst>
              <p:ext uri="{D42A27DB-BD31-4B8C-83A1-F6EECF244321}">
                <p14:modId xmlns:p14="http://schemas.microsoft.com/office/powerpoint/2010/main" val="2011366800"/>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596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8E646A7-D148-4320-A501-0291AA75A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10820400" cy="13716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4419-C6B1-4516-A0D9-FCCA64B2C11F}"/>
              </a:ext>
            </a:extLst>
          </p:cNvPr>
          <p:cNvSpPr>
            <a:spLocks noGrp="1"/>
          </p:cNvSpPr>
          <p:nvPr>
            <p:ph type="title"/>
          </p:nvPr>
        </p:nvSpPr>
        <p:spPr>
          <a:xfrm>
            <a:off x="1395045" y="947223"/>
            <a:ext cx="9394874" cy="928467"/>
          </a:xfrm>
        </p:spPr>
        <p:txBody>
          <a:bodyPr anchor="ctr">
            <a:normAutofit/>
          </a:bodyPr>
          <a:lstStyle/>
          <a:p>
            <a:pPr algn="ctr"/>
            <a:r>
              <a:rPr lang="en-US" dirty="0" err="1"/>
              <a:t>Sachin</a:t>
            </a:r>
            <a:r>
              <a:rPr lang="en-US" dirty="0"/>
              <a:t> Kumar </a:t>
            </a:r>
            <a:r>
              <a:rPr lang="en-US" dirty="0" err="1"/>
              <a:t>giri,yash</a:t>
            </a:r>
            <a:r>
              <a:rPr lang="en-US" dirty="0"/>
              <a:t> </a:t>
            </a:r>
            <a:r>
              <a:rPr lang="en-US" dirty="0" err="1"/>
              <a:t>thenuia</a:t>
            </a:r>
          </a:p>
        </p:txBody>
      </p:sp>
      <p:graphicFrame>
        <p:nvGraphicFramePr>
          <p:cNvPr id="5" name="Content Placeholder 2">
            <a:extLst>
              <a:ext uri="{FF2B5EF4-FFF2-40B4-BE49-F238E27FC236}">
                <a16:creationId xmlns:a16="http://schemas.microsoft.com/office/drawing/2014/main" id="{AF0BE5C8-7923-44AA-9BD1-E9757D7DEABE}"/>
              </a:ext>
            </a:extLst>
          </p:cNvPr>
          <p:cNvGraphicFramePr>
            <a:graphicFrameLocks noGrp="1"/>
          </p:cNvGraphicFramePr>
          <p:nvPr>
            <p:ph idx="1"/>
            <p:extLst>
              <p:ext uri="{D42A27DB-BD31-4B8C-83A1-F6EECF244321}">
                <p14:modId xmlns:p14="http://schemas.microsoft.com/office/powerpoint/2010/main" val="872415361"/>
              </p:ext>
            </p:extLst>
          </p:nvPr>
        </p:nvGraphicFramePr>
        <p:xfrm>
          <a:off x="685800" y="2696308"/>
          <a:ext cx="10820400" cy="3475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8629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FFE04B-8112-4577-8E4D-745C932805F3}"/>
              </a:ext>
            </a:extLst>
          </p:cNvPr>
          <p:cNvSpPr>
            <a:spLocks noGrp="1"/>
          </p:cNvSpPr>
          <p:nvPr>
            <p:ph type="title"/>
          </p:nvPr>
        </p:nvSpPr>
        <p:spPr>
          <a:xfrm>
            <a:off x="1371600" y="1073834"/>
            <a:ext cx="9486900" cy="900332"/>
          </a:xfrm>
        </p:spPr>
        <p:txBody>
          <a:bodyPr anchor="ctr">
            <a:normAutofit/>
          </a:bodyPr>
          <a:lstStyle/>
          <a:p>
            <a:pPr algn="ctr"/>
            <a:r>
              <a:rPr lang="en-US"/>
              <a:t>TO IMPROVE</a:t>
            </a:r>
          </a:p>
        </p:txBody>
      </p:sp>
      <p:graphicFrame>
        <p:nvGraphicFramePr>
          <p:cNvPr id="5" name="Content Placeholder 2">
            <a:extLst>
              <a:ext uri="{FF2B5EF4-FFF2-40B4-BE49-F238E27FC236}">
                <a16:creationId xmlns:a16="http://schemas.microsoft.com/office/drawing/2014/main" id="{466235DB-841A-4BD5-B72F-CB3CC56172B4}"/>
              </a:ext>
            </a:extLst>
          </p:cNvPr>
          <p:cNvGraphicFramePr>
            <a:graphicFrameLocks noGrp="1"/>
          </p:cNvGraphicFramePr>
          <p:nvPr>
            <p:ph idx="1"/>
            <p:extLst>
              <p:ext uri="{D42A27DB-BD31-4B8C-83A1-F6EECF244321}">
                <p14:modId xmlns:p14="http://schemas.microsoft.com/office/powerpoint/2010/main" val="1314713591"/>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0759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B2545D-F60C-41FB-9DAC-9A7ABB083698}"/>
              </a:ext>
            </a:extLst>
          </p:cNvPr>
          <p:cNvSpPr>
            <a:spLocks noGrp="1"/>
          </p:cNvSpPr>
          <p:nvPr>
            <p:ph type="title"/>
          </p:nvPr>
        </p:nvSpPr>
        <p:spPr>
          <a:xfrm>
            <a:off x="1359694" y="4531518"/>
            <a:ext cx="9486900" cy="845139"/>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ACCURACIES</a:t>
            </a:r>
          </a:p>
        </p:txBody>
      </p:sp>
      <p:pic>
        <p:nvPicPr>
          <p:cNvPr id="5" name="Picture 5" descr="Chart, bar chart&#10;&#10;Description automatically generated">
            <a:extLst>
              <a:ext uri="{FF2B5EF4-FFF2-40B4-BE49-F238E27FC236}">
                <a16:creationId xmlns:a16="http://schemas.microsoft.com/office/drawing/2014/main" id="{DBB094C2-7A69-4C24-ABBB-8C3259D973D5}"/>
              </a:ext>
            </a:extLst>
          </p:cNvPr>
          <p:cNvPicPr>
            <a:picLocks noChangeAspect="1"/>
          </p:cNvPicPr>
          <p:nvPr/>
        </p:nvPicPr>
        <p:blipFill>
          <a:blip r:embed="rId2"/>
          <a:stretch>
            <a:fillRect/>
          </a:stretch>
        </p:blipFill>
        <p:spPr>
          <a:xfrm>
            <a:off x="997891" y="872618"/>
            <a:ext cx="4893803" cy="3516995"/>
          </a:xfrm>
          <a:prstGeom prst="rect">
            <a:avLst/>
          </a:prstGeom>
        </p:spPr>
      </p:pic>
      <p:pic>
        <p:nvPicPr>
          <p:cNvPr id="4" name="Picture 4" descr="Chart, bar chart&#10;&#10;Description automatically generated">
            <a:extLst>
              <a:ext uri="{FF2B5EF4-FFF2-40B4-BE49-F238E27FC236}">
                <a16:creationId xmlns:a16="http://schemas.microsoft.com/office/drawing/2014/main" id="{204C4272-52A3-48EC-92DA-E0085594021C}"/>
              </a:ext>
            </a:extLst>
          </p:cNvPr>
          <p:cNvPicPr>
            <a:picLocks noGrp="1" noChangeAspect="1"/>
          </p:cNvPicPr>
          <p:nvPr>
            <p:ph idx="1"/>
          </p:nvPr>
        </p:nvPicPr>
        <p:blipFill>
          <a:blip r:embed="rId3"/>
          <a:stretch>
            <a:fillRect/>
          </a:stretch>
        </p:blipFill>
        <p:spPr>
          <a:xfrm>
            <a:off x="6306755" y="1033697"/>
            <a:ext cx="4810459" cy="3242462"/>
          </a:xfrm>
          <a:prstGeom prst="rect">
            <a:avLst/>
          </a:prstGeom>
        </p:spPr>
      </p:pic>
    </p:spTree>
    <p:extLst>
      <p:ext uri="{BB962C8B-B14F-4D97-AF65-F5344CB8AC3E}">
        <p14:creationId xmlns:p14="http://schemas.microsoft.com/office/powerpoint/2010/main" val="3818355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FFE04B-8112-4577-8E4D-745C932805F3}"/>
              </a:ext>
            </a:extLst>
          </p:cNvPr>
          <p:cNvSpPr>
            <a:spLocks noGrp="1"/>
          </p:cNvSpPr>
          <p:nvPr>
            <p:ph type="title"/>
          </p:nvPr>
        </p:nvSpPr>
        <p:spPr>
          <a:xfrm>
            <a:off x="1371600" y="1073834"/>
            <a:ext cx="9486900" cy="900332"/>
          </a:xfrm>
        </p:spPr>
        <p:txBody>
          <a:bodyPr anchor="ctr">
            <a:normAutofit/>
          </a:bodyPr>
          <a:lstStyle/>
          <a:p>
            <a:pPr algn="ctr"/>
            <a:r>
              <a:rPr lang="en-US" dirty="0">
                <a:ea typeface="+mj-lt"/>
                <a:cs typeface="+mj-lt"/>
              </a:rPr>
              <a:t>Conclusion</a:t>
            </a:r>
            <a:endParaRPr lang="en-US" dirty="0"/>
          </a:p>
        </p:txBody>
      </p:sp>
      <p:graphicFrame>
        <p:nvGraphicFramePr>
          <p:cNvPr id="5" name="Content Placeholder 2">
            <a:extLst>
              <a:ext uri="{FF2B5EF4-FFF2-40B4-BE49-F238E27FC236}">
                <a16:creationId xmlns:a16="http://schemas.microsoft.com/office/drawing/2014/main" id="{466235DB-841A-4BD5-B72F-CB3CC56172B4}"/>
              </a:ext>
            </a:extLst>
          </p:cNvPr>
          <p:cNvGraphicFramePr>
            <a:graphicFrameLocks noGrp="1"/>
          </p:cNvGraphicFramePr>
          <p:nvPr>
            <p:ph idx="1"/>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4575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30">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32">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AC4C0-8F7D-476C-A119-F61D1559071B}"/>
              </a:ext>
            </a:extLst>
          </p:cNvPr>
          <p:cNvSpPr>
            <a:spLocks noGrp="1"/>
          </p:cNvSpPr>
          <p:nvPr>
            <p:ph type="title"/>
          </p:nvPr>
        </p:nvSpPr>
        <p:spPr>
          <a:xfrm>
            <a:off x="1371600" y="1073834"/>
            <a:ext cx="9486900" cy="900332"/>
          </a:xfrm>
        </p:spPr>
        <p:txBody>
          <a:bodyPr anchor="ctr">
            <a:normAutofit/>
          </a:bodyPr>
          <a:lstStyle/>
          <a:p>
            <a:pPr algn="ctr"/>
            <a:r>
              <a:rPr lang="en-US"/>
              <a:t>FUTURE WORK</a:t>
            </a:r>
          </a:p>
        </p:txBody>
      </p:sp>
      <p:graphicFrame>
        <p:nvGraphicFramePr>
          <p:cNvPr id="5" name="Content Placeholder 2">
            <a:extLst>
              <a:ext uri="{FF2B5EF4-FFF2-40B4-BE49-F238E27FC236}">
                <a16:creationId xmlns:a16="http://schemas.microsoft.com/office/drawing/2014/main" id="{6A26D8A6-2E46-4D69-AFF2-E2BAF23AD0F7}"/>
              </a:ext>
            </a:extLst>
          </p:cNvPr>
          <p:cNvGraphicFramePr>
            <a:graphicFrameLocks noGrp="1"/>
          </p:cNvGraphicFramePr>
          <p:nvPr>
            <p:ph idx="1"/>
            <p:extLst>
              <p:ext uri="{D42A27DB-BD31-4B8C-83A1-F6EECF244321}">
                <p14:modId xmlns:p14="http://schemas.microsoft.com/office/powerpoint/2010/main" val="3605575423"/>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5489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AC4C0-8F7D-476C-A119-F61D1559071B}"/>
              </a:ext>
            </a:extLst>
          </p:cNvPr>
          <p:cNvSpPr>
            <a:spLocks noGrp="1"/>
          </p:cNvSpPr>
          <p:nvPr>
            <p:ph type="title"/>
          </p:nvPr>
        </p:nvSpPr>
        <p:spPr>
          <a:xfrm>
            <a:off x="1371600" y="1371600"/>
            <a:ext cx="2705100" cy="4114800"/>
          </a:xfrm>
        </p:spPr>
        <p:txBody>
          <a:bodyPr anchor="ctr">
            <a:normAutofit/>
          </a:bodyPr>
          <a:lstStyle/>
          <a:p>
            <a:pPr algn="ctr"/>
            <a:r>
              <a:rPr lang="en-US">
                <a:solidFill>
                  <a:schemeClr val="bg2"/>
                </a:solidFill>
                <a:ea typeface="+mj-lt"/>
                <a:cs typeface="+mj-lt"/>
              </a:rPr>
              <a:t>Agenda</a:t>
            </a:r>
            <a:endParaRPr lang="en-US">
              <a:solidFill>
                <a:schemeClr val="bg2"/>
              </a:solidFill>
            </a:endParaRPr>
          </a:p>
        </p:txBody>
      </p:sp>
      <p:graphicFrame>
        <p:nvGraphicFramePr>
          <p:cNvPr id="5" name="Content Placeholder 2">
            <a:extLst>
              <a:ext uri="{FF2B5EF4-FFF2-40B4-BE49-F238E27FC236}">
                <a16:creationId xmlns:a16="http://schemas.microsoft.com/office/drawing/2014/main" id="{6A26D8A6-2E46-4D69-AFF2-E2BAF23AD0F7}"/>
              </a:ext>
            </a:extLst>
          </p:cNvPr>
          <p:cNvGraphicFramePr>
            <a:graphicFrameLocks noGrp="1"/>
          </p:cNvGraphicFramePr>
          <p:nvPr>
            <p:ph idx="1"/>
            <p:extLst>
              <p:ext uri="{D42A27DB-BD31-4B8C-83A1-F6EECF244321}">
                <p14:modId xmlns:p14="http://schemas.microsoft.com/office/powerpoint/2010/main" val="2279972071"/>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2950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5">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A6E50-3E30-4CBF-ADD7-3E265F0ECD38}"/>
              </a:ext>
            </a:extLst>
          </p:cNvPr>
          <p:cNvSpPr>
            <a:spLocks noGrp="1"/>
          </p:cNvSpPr>
          <p:nvPr>
            <p:ph type="title"/>
          </p:nvPr>
        </p:nvSpPr>
        <p:spPr>
          <a:xfrm>
            <a:off x="1371600" y="1073834"/>
            <a:ext cx="9486900" cy="900332"/>
          </a:xfrm>
        </p:spPr>
        <p:txBody>
          <a:bodyPr anchor="ctr">
            <a:normAutofit/>
          </a:bodyPr>
          <a:lstStyle/>
          <a:p>
            <a:pPr algn="ctr"/>
            <a:r>
              <a:rPr lang="en-US"/>
              <a:t>Abstract</a:t>
            </a:r>
          </a:p>
        </p:txBody>
      </p:sp>
      <p:graphicFrame>
        <p:nvGraphicFramePr>
          <p:cNvPr id="5" name="Content Placeholder 2">
            <a:extLst>
              <a:ext uri="{FF2B5EF4-FFF2-40B4-BE49-F238E27FC236}">
                <a16:creationId xmlns:a16="http://schemas.microsoft.com/office/drawing/2014/main" id="{C95A1253-BDCE-4C7C-AC08-5B4A991FD6E0}"/>
              </a:ext>
            </a:extLst>
          </p:cNvPr>
          <p:cNvGraphicFramePr>
            <a:graphicFrameLocks noGrp="1"/>
          </p:cNvGraphicFramePr>
          <p:nvPr>
            <p:ph idx="1"/>
            <p:extLst>
              <p:ext uri="{D42A27DB-BD31-4B8C-83A1-F6EECF244321}">
                <p14:modId xmlns:p14="http://schemas.microsoft.com/office/powerpoint/2010/main" val="2456940658"/>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6141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FB2D26E-FBAE-45B8-B0F6-80E4ABDEC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442A66-721F-4552-A3AD-3A2215F0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67EA5288-5BEB-4C44-949A-ED209FE21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E1711-D019-4EAE-9C49-F35A35B5CE1D}"/>
              </a:ext>
            </a:extLst>
          </p:cNvPr>
          <p:cNvSpPr>
            <a:spLocks noGrp="1"/>
          </p:cNvSpPr>
          <p:nvPr>
            <p:ph type="title"/>
          </p:nvPr>
        </p:nvSpPr>
        <p:spPr>
          <a:xfrm>
            <a:off x="1371599" y="1223889"/>
            <a:ext cx="2705101" cy="2508139"/>
          </a:xfrm>
        </p:spPr>
        <p:txBody>
          <a:bodyPr vert="horz" lIns="91440" tIns="45720" rIns="91440" bIns="45720" rtlCol="0" anchor="b">
            <a:normAutofit/>
          </a:bodyPr>
          <a:lstStyle/>
          <a:p>
            <a:pPr algn="ctr"/>
            <a:r>
              <a:rPr lang="en-US" kern="1200" cap="all" spc="300" baseline="0">
                <a:solidFill>
                  <a:schemeClr val="tx2"/>
                </a:solidFill>
                <a:latin typeface="+mj-lt"/>
                <a:ea typeface="+mj-ea"/>
                <a:cs typeface="+mj-cs"/>
              </a:rPr>
              <a:t>OBJECTIVE</a:t>
            </a:r>
          </a:p>
        </p:txBody>
      </p:sp>
      <p:graphicFrame>
        <p:nvGraphicFramePr>
          <p:cNvPr id="7" name="Content Placeholder 2">
            <a:extLst>
              <a:ext uri="{FF2B5EF4-FFF2-40B4-BE49-F238E27FC236}">
                <a16:creationId xmlns:a16="http://schemas.microsoft.com/office/drawing/2014/main" id="{9F4416E4-9A18-4B1E-8922-5238AD964FA3}"/>
              </a:ext>
            </a:extLst>
          </p:cNvPr>
          <p:cNvGraphicFramePr>
            <a:graphicFrameLocks noGrp="1"/>
          </p:cNvGraphicFramePr>
          <p:nvPr>
            <p:ph idx="1"/>
            <p:extLst>
              <p:ext uri="{D42A27DB-BD31-4B8C-83A1-F6EECF244321}">
                <p14:modId xmlns:p14="http://schemas.microsoft.com/office/powerpoint/2010/main" val="974417587"/>
              </p:ext>
            </p:extLst>
          </p:nvPr>
        </p:nvGraphicFramePr>
        <p:xfrm>
          <a:off x="5410200" y="701675"/>
          <a:ext cx="6096000" cy="547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985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A6E50-3E30-4CBF-ADD7-3E265F0ECD38}"/>
              </a:ext>
            </a:extLst>
          </p:cNvPr>
          <p:cNvSpPr>
            <a:spLocks noGrp="1"/>
          </p:cNvSpPr>
          <p:nvPr>
            <p:ph type="title"/>
          </p:nvPr>
        </p:nvSpPr>
        <p:spPr>
          <a:xfrm>
            <a:off x="1371600" y="1073834"/>
            <a:ext cx="9486900" cy="900332"/>
          </a:xfrm>
        </p:spPr>
        <p:txBody>
          <a:bodyPr anchor="ctr">
            <a:normAutofit/>
          </a:bodyPr>
          <a:lstStyle/>
          <a:p>
            <a:pPr algn="ctr"/>
            <a:r>
              <a:rPr lang="en-US" b="1"/>
              <a:t>INTRODUCTION</a:t>
            </a:r>
            <a:endParaRPr lang="en-US"/>
          </a:p>
          <a:p>
            <a:pPr algn="ctr"/>
            <a:endParaRPr lang="en-US"/>
          </a:p>
        </p:txBody>
      </p:sp>
      <p:graphicFrame>
        <p:nvGraphicFramePr>
          <p:cNvPr id="5" name="Content Placeholder 2">
            <a:extLst>
              <a:ext uri="{FF2B5EF4-FFF2-40B4-BE49-F238E27FC236}">
                <a16:creationId xmlns:a16="http://schemas.microsoft.com/office/drawing/2014/main" id="{C95A1253-BDCE-4C7C-AC08-5B4A991FD6E0}"/>
              </a:ext>
            </a:extLst>
          </p:cNvPr>
          <p:cNvGraphicFramePr>
            <a:graphicFrameLocks noGrp="1"/>
          </p:cNvGraphicFramePr>
          <p:nvPr>
            <p:ph idx="1"/>
            <p:extLst>
              <p:ext uri="{D42A27DB-BD31-4B8C-83A1-F6EECF244321}">
                <p14:modId xmlns:p14="http://schemas.microsoft.com/office/powerpoint/2010/main" val="1087792828"/>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19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694A-A12A-4F55-A382-BEA538DA1996}"/>
              </a:ext>
            </a:extLst>
          </p:cNvPr>
          <p:cNvSpPr>
            <a:spLocks noGrp="1"/>
          </p:cNvSpPr>
          <p:nvPr>
            <p:ph type="title"/>
          </p:nvPr>
        </p:nvSpPr>
        <p:spPr/>
        <p:txBody>
          <a:bodyPr/>
          <a:lstStyle/>
          <a:p>
            <a:r>
              <a:rPr lang="en-US" b="1" dirty="0"/>
              <a:t>EXISTING SYSTEM  </a:t>
            </a:r>
            <a:endParaRPr lang="en-US" dirty="0"/>
          </a:p>
          <a:p>
            <a:endParaRPr lang="en-US" dirty="0"/>
          </a:p>
        </p:txBody>
      </p:sp>
      <p:sp>
        <p:nvSpPr>
          <p:cNvPr id="3" name="Content Placeholder 2">
            <a:extLst>
              <a:ext uri="{FF2B5EF4-FFF2-40B4-BE49-F238E27FC236}">
                <a16:creationId xmlns:a16="http://schemas.microsoft.com/office/drawing/2014/main" id="{801C492D-1F6F-46E0-9679-4E113B91EC8D}"/>
              </a:ext>
            </a:extLst>
          </p:cNvPr>
          <p:cNvSpPr>
            <a:spLocks noGrp="1"/>
          </p:cNvSpPr>
          <p:nvPr>
            <p:ph idx="1"/>
          </p:nvPr>
        </p:nvSpPr>
        <p:spPr/>
        <p:txBody>
          <a:bodyPr vert="horz" lIns="91440" tIns="45720" rIns="91440" bIns="45720" rtlCol="0" anchor="t">
            <a:normAutofit/>
          </a:bodyPr>
          <a:lstStyle/>
          <a:p>
            <a:r>
              <a:rPr lang="en-US" dirty="0">
                <a:ea typeface="+mj-lt"/>
                <a:cs typeface="+mj-lt"/>
              </a:rPr>
              <a:t>There exists a large body of research on the topic of machine learning methods for deception detection, most of it has been focusing on classifying online reviews and publicly available social media posts. Particularly since late 2016 during the American Presidential election, the question of determining 'fake </a:t>
            </a:r>
            <a:r>
              <a:rPr lang="en-US" dirty="0" err="1">
                <a:ea typeface="+mj-lt"/>
                <a:cs typeface="+mj-lt"/>
              </a:rPr>
              <a:t>news'</a:t>
            </a:r>
            <a:r>
              <a:rPr lang="en-US" dirty="0">
                <a:ea typeface="+mj-lt"/>
                <a:cs typeface="+mj-lt"/>
              </a:rPr>
              <a:t> has also been the subject of particular attention within the literature. </a:t>
            </a:r>
          </a:p>
          <a:p>
            <a:endParaRPr lang="en-US" dirty="0"/>
          </a:p>
          <a:p>
            <a:endParaRPr lang="en-US" dirty="0"/>
          </a:p>
        </p:txBody>
      </p:sp>
      <p:pic>
        <p:nvPicPr>
          <p:cNvPr id="4" name="Picture 4" descr="Table&#10;&#10;Description automatically generated">
            <a:extLst>
              <a:ext uri="{FF2B5EF4-FFF2-40B4-BE49-F238E27FC236}">
                <a16:creationId xmlns:a16="http://schemas.microsoft.com/office/drawing/2014/main" id="{39DF6793-9CB2-4044-A14E-8AD304E3A57B}"/>
              </a:ext>
            </a:extLst>
          </p:cNvPr>
          <p:cNvPicPr>
            <a:picLocks noChangeAspect="1"/>
          </p:cNvPicPr>
          <p:nvPr/>
        </p:nvPicPr>
        <p:blipFill>
          <a:blip r:embed="rId2"/>
          <a:stretch>
            <a:fillRect/>
          </a:stretch>
        </p:blipFill>
        <p:spPr>
          <a:xfrm>
            <a:off x="1533528" y="4465080"/>
            <a:ext cx="9553571" cy="1714028"/>
          </a:xfrm>
          <a:prstGeom prst="rect">
            <a:avLst/>
          </a:prstGeom>
        </p:spPr>
      </p:pic>
    </p:spTree>
    <p:extLst>
      <p:ext uri="{BB962C8B-B14F-4D97-AF65-F5344CB8AC3E}">
        <p14:creationId xmlns:p14="http://schemas.microsoft.com/office/powerpoint/2010/main" val="138190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3">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5">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AC4C0-8F7D-476C-A119-F61D1559071B}"/>
              </a:ext>
            </a:extLst>
          </p:cNvPr>
          <p:cNvSpPr>
            <a:spLocks noGrp="1"/>
          </p:cNvSpPr>
          <p:nvPr>
            <p:ph type="title"/>
          </p:nvPr>
        </p:nvSpPr>
        <p:spPr>
          <a:xfrm>
            <a:off x="1371600" y="1073834"/>
            <a:ext cx="9486900" cy="900332"/>
          </a:xfrm>
        </p:spPr>
        <p:txBody>
          <a:bodyPr anchor="ctr">
            <a:normAutofit/>
          </a:bodyPr>
          <a:lstStyle/>
          <a:p>
            <a:pPr algn="ctr"/>
            <a:r>
              <a:rPr lang="en-US" b="1" dirty="0"/>
              <a:t>PROPOSED SYSTEM</a:t>
            </a:r>
            <a:endParaRPr lang="en-US" dirty="0"/>
          </a:p>
          <a:p>
            <a:pPr algn="ctr"/>
            <a:endParaRPr lang="en-US"/>
          </a:p>
        </p:txBody>
      </p:sp>
      <p:graphicFrame>
        <p:nvGraphicFramePr>
          <p:cNvPr id="5" name="Content Placeholder 2">
            <a:extLst>
              <a:ext uri="{FF2B5EF4-FFF2-40B4-BE49-F238E27FC236}">
                <a16:creationId xmlns:a16="http://schemas.microsoft.com/office/drawing/2014/main" id="{6A26D8A6-2E46-4D69-AFF2-E2BAF23AD0F7}"/>
              </a:ext>
            </a:extLst>
          </p:cNvPr>
          <p:cNvGraphicFramePr>
            <a:graphicFrameLocks noGrp="1"/>
          </p:cNvGraphicFramePr>
          <p:nvPr>
            <p:ph idx="1"/>
            <p:extLst>
              <p:ext uri="{D42A27DB-BD31-4B8C-83A1-F6EECF244321}">
                <p14:modId xmlns:p14="http://schemas.microsoft.com/office/powerpoint/2010/main" val="3787391429"/>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2912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AC4C0-8F7D-476C-A119-F61D1559071B}"/>
              </a:ext>
            </a:extLst>
          </p:cNvPr>
          <p:cNvSpPr>
            <a:spLocks noGrp="1"/>
          </p:cNvSpPr>
          <p:nvPr>
            <p:ph type="title"/>
          </p:nvPr>
        </p:nvSpPr>
        <p:spPr>
          <a:xfrm>
            <a:off x="1371600" y="1371600"/>
            <a:ext cx="2705100" cy="4114800"/>
          </a:xfrm>
        </p:spPr>
        <p:txBody>
          <a:bodyPr anchor="ctr">
            <a:normAutofit/>
          </a:bodyPr>
          <a:lstStyle/>
          <a:p>
            <a:pPr algn="ctr"/>
            <a:br>
              <a:rPr lang="en-US" sz="2500">
                <a:solidFill>
                  <a:schemeClr val="bg2"/>
                </a:solidFill>
              </a:rPr>
            </a:br>
            <a:r>
              <a:rPr lang="en-US" sz="2500" b="1">
                <a:solidFill>
                  <a:schemeClr val="bg2"/>
                </a:solidFill>
              </a:rPr>
              <a:t>COLLECTING DATA</a:t>
            </a:r>
            <a:endParaRPr lang="en-US" sz="2500">
              <a:solidFill>
                <a:schemeClr val="bg2"/>
              </a:solidFill>
            </a:endParaRPr>
          </a:p>
          <a:p>
            <a:pPr algn="ctr"/>
            <a:br>
              <a:rPr lang="en-US" sz="2500">
                <a:solidFill>
                  <a:schemeClr val="bg2"/>
                </a:solidFill>
              </a:rPr>
            </a:br>
            <a:br>
              <a:rPr lang="en-US" sz="2500">
                <a:solidFill>
                  <a:schemeClr val="bg2"/>
                </a:solidFill>
              </a:rPr>
            </a:br>
            <a:endParaRPr lang="en-US" sz="2500">
              <a:solidFill>
                <a:schemeClr val="bg2"/>
              </a:solidFill>
            </a:endParaRPr>
          </a:p>
          <a:p>
            <a:pPr algn="ctr"/>
            <a:endParaRPr lang="en-US" sz="2500">
              <a:solidFill>
                <a:schemeClr val="bg2"/>
              </a:solidFill>
            </a:endParaRPr>
          </a:p>
        </p:txBody>
      </p:sp>
      <p:graphicFrame>
        <p:nvGraphicFramePr>
          <p:cNvPr id="5" name="Content Placeholder 2">
            <a:extLst>
              <a:ext uri="{FF2B5EF4-FFF2-40B4-BE49-F238E27FC236}">
                <a16:creationId xmlns:a16="http://schemas.microsoft.com/office/drawing/2014/main" id="{6A26D8A6-2E46-4D69-AFF2-E2BAF23AD0F7}"/>
              </a:ext>
            </a:extLst>
          </p:cNvPr>
          <p:cNvGraphicFramePr>
            <a:graphicFrameLocks noGrp="1"/>
          </p:cNvGraphicFramePr>
          <p:nvPr>
            <p:ph idx="1"/>
            <p:extLst>
              <p:ext uri="{D42A27DB-BD31-4B8C-83A1-F6EECF244321}">
                <p14:modId xmlns:p14="http://schemas.microsoft.com/office/powerpoint/2010/main" val="1146938530"/>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41781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dientRiseVTI">
  <a:themeElements>
    <a:clrScheme name="AnalogousFromDarkSeedLeftStep">
      <a:dk1>
        <a:srgbClr val="000000"/>
      </a:dk1>
      <a:lt1>
        <a:srgbClr val="FFFFFF"/>
      </a:lt1>
      <a:dk2>
        <a:srgbClr val="1C2831"/>
      </a:dk2>
      <a:lt2>
        <a:srgbClr val="F1F3F0"/>
      </a:lt2>
      <a:accent1>
        <a:srgbClr val="AD29E7"/>
      </a:accent1>
      <a:accent2>
        <a:srgbClr val="5B2BD8"/>
      </a:accent2>
      <a:accent3>
        <a:srgbClr val="2943E7"/>
      </a:accent3>
      <a:accent4>
        <a:srgbClr val="1780D5"/>
      </a:accent4>
      <a:accent5>
        <a:srgbClr val="23BEC3"/>
      </a:accent5>
      <a:accent6>
        <a:srgbClr val="15C581"/>
      </a:accent6>
      <a:hlink>
        <a:srgbClr val="3996AD"/>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3.xml><?xml version="1.0" encoding="utf-8"?>
<a:theme xmlns:a="http://schemas.openxmlformats.org/drawingml/2006/main" name="ClassicFrameVTI">
  <a:themeElements>
    <a:clrScheme name="AnalogousFromDarkSeedLeftStep">
      <a:dk1>
        <a:srgbClr val="000000"/>
      </a:dk1>
      <a:lt1>
        <a:srgbClr val="FFFFFF"/>
      </a:lt1>
      <a:dk2>
        <a:srgbClr val="301B2C"/>
      </a:dk2>
      <a:lt2>
        <a:srgbClr val="F0F3F3"/>
      </a:lt2>
      <a:accent1>
        <a:srgbClr val="C34D4D"/>
      </a:accent1>
      <a:accent2>
        <a:srgbClr val="B13B6C"/>
      </a:accent2>
      <a:accent3>
        <a:srgbClr val="C34DAF"/>
      </a:accent3>
      <a:accent4>
        <a:srgbClr val="943BB1"/>
      </a:accent4>
      <a:accent5>
        <a:srgbClr val="744DC3"/>
      </a:accent5>
      <a:accent6>
        <a:srgbClr val="3D46B2"/>
      </a:accent6>
      <a:hlink>
        <a:srgbClr val="7F3FBF"/>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4.xml><?xml version="1.0" encoding="utf-8"?>
<a:theme xmlns:a="http://schemas.openxmlformats.org/drawingml/2006/main" name="ShapesVTI">
  <a:themeElements>
    <a:clrScheme name="AnalogousFromRegularSeedRightStep">
      <a:dk1>
        <a:srgbClr val="000000"/>
      </a:dk1>
      <a:lt1>
        <a:srgbClr val="FFFFFF"/>
      </a:lt1>
      <a:dk2>
        <a:srgbClr val="413124"/>
      </a:dk2>
      <a:lt2>
        <a:srgbClr val="E2E6E8"/>
      </a:lt2>
      <a:accent1>
        <a:srgbClr val="E76529"/>
      </a:accent1>
      <a:accent2>
        <a:srgbClr val="CB9A16"/>
      </a:accent2>
      <a:accent3>
        <a:srgbClr val="97AC1F"/>
      </a:accent3>
      <a:accent4>
        <a:srgbClr val="5BB814"/>
      </a:accent4>
      <a:accent5>
        <a:srgbClr val="24BC21"/>
      </a:accent5>
      <a:accent6>
        <a:srgbClr val="14BC57"/>
      </a:accent6>
      <a:hlink>
        <a:srgbClr val="3A8BB0"/>
      </a:hlink>
      <a:folHlink>
        <a:srgbClr val="7F7F7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4</vt:i4>
      </vt:variant>
      <vt:variant>
        <vt:lpstr>Slide Titles</vt:lpstr>
      </vt:variant>
      <vt:variant>
        <vt:i4>23</vt:i4>
      </vt:variant>
    </vt:vector>
  </HeadingPairs>
  <TitlesOfParts>
    <vt:vector size="27" baseType="lpstr">
      <vt:lpstr>office theme</vt:lpstr>
      <vt:lpstr>GradientRiseVTI</vt:lpstr>
      <vt:lpstr>ClassicFrameVTI</vt:lpstr>
      <vt:lpstr>ShapesVTI</vt:lpstr>
      <vt:lpstr>Fake News detection USING MACHINE LEARNING</vt:lpstr>
      <vt:lpstr>Sachin Kumar giri,yash thenuia</vt:lpstr>
      <vt:lpstr>Agenda</vt:lpstr>
      <vt:lpstr>Abstract</vt:lpstr>
      <vt:lpstr>OBJECTIVE</vt:lpstr>
      <vt:lpstr>INTRODUCTION </vt:lpstr>
      <vt:lpstr>EXISTING SYSTEM   </vt:lpstr>
      <vt:lpstr>PROPOSED SYSTEM </vt:lpstr>
      <vt:lpstr> COLLECTING DATA    </vt:lpstr>
      <vt:lpstr>REQUIREMENTS </vt:lpstr>
      <vt:lpstr>model</vt:lpstr>
      <vt:lpstr>Logistic Regression </vt:lpstr>
      <vt:lpstr>. Decision Tree Classification</vt:lpstr>
      <vt:lpstr>Gradient Boosting Classifier </vt:lpstr>
      <vt:lpstr>Random Forest Classifier </vt:lpstr>
      <vt:lpstr>PowerPoint Presentation</vt:lpstr>
      <vt:lpstr>Case Study-Job rackets  </vt:lpstr>
      <vt:lpstr>Cleaning </vt:lpstr>
      <vt:lpstr>Real-World Implementation  </vt:lpstr>
      <vt:lpstr>TO IMPROVE</vt:lpstr>
      <vt:lpstr>ACCURACIES</vt:lpstr>
      <vt:lpstr>Conclusion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258</cp:revision>
  <dcterms:created xsi:type="dcterms:W3CDTF">2021-04-19T15:15:42Z</dcterms:created>
  <dcterms:modified xsi:type="dcterms:W3CDTF">2021-05-20T14:02:23Z</dcterms:modified>
</cp:coreProperties>
</file>